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9" r:id="rId2"/>
    <p:sldId id="256" r:id="rId3"/>
    <p:sldId id="362" r:id="rId4"/>
    <p:sldId id="328" r:id="rId5"/>
    <p:sldId id="337" r:id="rId6"/>
    <p:sldId id="338" r:id="rId7"/>
    <p:sldId id="340" r:id="rId8"/>
    <p:sldId id="339" r:id="rId9"/>
    <p:sldId id="331" r:id="rId10"/>
    <p:sldId id="332" r:id="rId11"/>
    <p:sldId id="333" r:id="rId12"/>
    <p:sldId id="334" r:id="rId13"/>
    <p:sldId id="335" r:id="rId14"/>
    <p:sldId id="336" r:id="rId15"/>
    <p:sldId id="341" r:id="rId16"/>
    <p:sldId id="342" r:id="rId17"/>
    <p:sldId id="316" r:id="rId18"/>
    <p:sldId id="343" r:id="rId19"/>
    <p:sldId id="299" r:id="rId20"/>
    <p:sldId id="298" r:id="rId21"/>
    <p:sldId id="297" r:id="rId22"/>
    <p:sldId id="284" r:id="rId23"/>
    <p:sldId id="300" r:id="rId24"/>
    <p:sldId id="302" r:id="rId25"/>
    <p:sldId id="263" r:id="rId26"/>
    <p:sldId id="344" r:id="rId27"/>
    <p:sldId id="345" r:id="rId28"/>
    <p:sldId id="363" r:id="rId29"/>
    <p:sldId id="348" r:id="rId30"/>
    <p:sldId id="257" r:id="rId31"/>
    <p:sldId id="258" r:id="rId32"/>
    <p:sldId id="259" r:id="rId33"/>
    <p:sldId id="262" r:id="rId34"/>
    <p:sldId id="260" r:id="rId35"/>
    <p:sldId id="353" r:id="rId36"/>
    <p:sldId id="261" r:id="rId37"/>
    <p:sldId id="280" r:id="rId38"/>
    <p:sldId id="317" r:id="rId39"/>
    <p:sldId id="264" r:id="rId40"/>
    <p:sldId id="281" r:id="rId41"/>
    <p:sldId id="305" r:id="rId42"/>
    <p:sldId id="265" r:id="rId43"/>
    <p:sldId id="273" r:id="rId44"/>
    <p:sldId id="266" r:id="rId45"/>
    <p:sldId id="268" r:id="rId46"/>
    <p:sldId id="274" r:id="rId47"/>
    <p:sldId id="267" r:id="rId48"/>
    <p:sldId id="278" r:id="rId49"/>
    <p:sldId id="272" r:id="rId50"/>
    <p:sldId id="283" r:id="rId51"/>
    <p:sldId id="271" r:id="rId52"/>
    <p:sldId id="354" r:id="rId53"/>
    <p:sldId id="355" r:id="rId54"/>
    <p:sldId id="275" r:id="rId55"/>
    <p:sldId id="276" r:id="rId56"/>
    <p:sldId id="277" r:id="rId57"/>
    <p:sldId id="270" r:id="rId58"/>
    <p:sldId id="269" r:id="rId59"/>
    <p:sldId id="291" r:id="rId60"/>
    <p:sldId id="324" r:id="rId61"/>
    <p:sldId id="285" r:id="rId62"/>
    <p:sldId id="306" r:id="rId63"/>
    <p:sldId id="286" r:id="rId64"/>
    <p:sldId id="287" r:id="rId65"/>
    <p:sldId id="288" r:id="rId66"/>
    <p:sldId id="289" r:id="rId67"/>
    <p:sldId id="290" r:id="rId68"/>
    <p:sldId id="292" r:id="rId69"/>
    <p:sldId id="293" r:id="rId70"/>
    <p:sldId id="295" r:id="rId71"/>
    <p:sldId id="296" r:id="rId72"/>
    <p:sldId id="301" r:id="rId73"/>
    <p:sldId id="307" r:id="rId74"/>
    <p:sldId id="356" r:id="rId75"/>
    <p:sldId id="357" r:id="rId76"/>
    <p:sldId id="360" r:id="rId77"/>
    <p:sldId id="359" r:id="rId78"/>
    <p:sldId id="315" r:id="rId79"/>
    <p:sldId id="309" r:id="rId80"/>
    <p:sldId id="310" r:id="rId81"/>
    <p:sldId id="311" r:id="rId82"/>
    <p:sldId id="312" r:id="rId83"/>
    <p:sldId id="313" r:id="rId84"/>
    <p:sldId id="314" r:id="rId85"/>
    <p:sldId id="323" r:id="rId86"/>
    <p:sldId id="318" r:id="rId87"/>
    <p:sldId id="319" r:id="rId88"/>
    <p:sldId id="320" r:id="rId89"/>
    <p:sldId id="321" r:id="rId90"/>
    <p:sldId id="322" r:id="rId91"/>
    <p:sldId id="326" r:id="rId92"/>
    <p:sldId id="327" r:id="rId93"/>
    <p:sldId id="349" r:id="rId94"/>
    <p:sldId id="350" r:id="rId95"/>
    <p:sldId id="351" r:id="rId96"/>
    <p:sldId id="352" r:id="rId97"/>
    <p:sldId id="361" r:id="rId98"/>
    <p:sldId id="308" r:id="rId99"/>
    <p:sldId id="304" r:id="rId10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4000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4000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4000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4000">
    <p:diamond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7;&#1074;&#1077;&#1090;&#1080;&#1082;\&#1056;&#1072;&#1073;&#1086;&#1095;&#1080;&#1081;%20&#1089;&#1090;&#1086;&#1083;\&#1053;&#1086;&#1074;&#1072;&#1103;%20&#1087;&#1072;&#1087;&#1082;&#1072;%20(2)\&#1101;&#1082;&#1089;&#1082;&#1091;&#1088;&#1089;&#1080;&#1103;%20&#1087;&#1086;%20&#1096;&#1082;&#1086;&#1083;&#1077;\015_Kenny_G_-_Alone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000" dirty="0" smtClean="0"/>
              <a:t>ВИРТУАЛЬНАЯ ЭКСКУРСИЯ </a:t>
            </a:r>
          </a:p>
          <a:p>
            <a:pPr algn="ctr">
              <a:buNone/>
            </a:pPr>
            <a:r>
              <a:rPr lang="ru-RU" sz="8000" dirty="0" smtClean="0"/>
              <a:t>«ПЕРВАЯ ШКОЛА»</a:t>
            </a:r>
            <a:endParaRPr lang="ru-RU" sz="8000" dirty="0"/>
          </a:p>
        </p:txBody>
      </p:sp>
      <p:pic>
        <p:nvPicPr>
          <p:cNvPr id="4" name="015_Kenny_G_-_Alon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DCIM\школьный двор\IMG_09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41015" y="0"/>
            <a:ext cx="9185015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DCIM\школьный двор\IMG_14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DCIM\школьный двор\IMG_14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DCIM\школьный двор\Фото042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857356" y="0"/>
            <a:ext cx="5286412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r>
              <a:rPr lang="ru-RU" dirty="0" smtClean="0"/>
              <a:t>А ЗА НЕЙ И ЛЕТО…</a:t>
            </a:r>
            <a:endParaRPr lang="ru-RU" dirty="0"/>
          </a:p>
        </p:txBody>
      </p:sp>
      <p:pic>
        <p:nvPicPr>
          <p:cNvPr id="7170" name="Picture 2" descr="H:\DCIM\школьный двор\Фото04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322767"/>
            <a:ext cx="7429552" cy="553523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фото телефон\Фото046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"/>
            <a:ext cx="9144000" cy="68496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фото телефон\Фото046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63688" y="-28872"/>
            <a:ext cx="5165154" cy="688687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НАСТУПИЛА ОСЕНЬ…</a:t>
            </a:r>
            <a:endParaRPr lang="ru-RU" dirty="0"/>
          </a:p>
        </p:txBody>
      </p:sp>
      <p:pic>
        <p:nvPicPr>
          <p:cNvPr id="1026" name="Picture 2" descr="D:\фото школа 2012-2013\1 сентября\IMG_25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0100" y="1339416"/>
            <a:ext cx="7358114" cy="551858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МЫ ПРИШЛИ В ЛЮБИМУЮ, РОДНУЮ ШКОЛУ</a:t>
            </a:r>
            <a:endParaRPr lang="ru-RU" sz="7200" dirty="0"/>
          </a:p>
        </p:txBody>
      </p:sp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:\DCIM\экскурсия\IMG_02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Администратор\Мои документы\Мои рисунки\классный\классный 01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:\DCIM\экскурсия\IMG_02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00232" y="0"/>
            <a:ext cx="5143535" cy="68580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:\DCIM\экскурсия\IMG_02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/>
              <a:t>Центральное здание </a:t>
            </a:r>
            <a:endParaRPr lang="ru-RU" sz="9600" b="1" dirty="0"/>
          </a:p>
        </p:txBody>
      </p:sp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H:\DCIM\экскурсия\IMG_02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8" name="Picture 2" descr="H:\DCIM\экскурсия\SDC118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Рекреация 1 этажа</a:t>
            </a:r>
            <a:endParaRPr lang="ru-RU" dirty="0"/>
          </a:p>
        </p:txBody>
      </p:sp>
      <p:pic>
        <p:nvPicPr>
          <p:cNvPr id="13314" name="Picture 2" descr="H:\DCIM\154CANON\IMG_02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232258"/>
            <a:ext cx="7572428" cy="56257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Рекреация 1 этажа</a:t>
            </a:r>
            <a:endParaRPr lang="ru-RU" dirty="0"/>
          </a:p>
        </p:txBody>
      </p:sp>
      <p:pic>
        <p:nvPicPr>
          <p:cNvPr id="14338" name="Picture 2" descr="H:\DCIM\154CANON\IMG_02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232257"/>
            <a:ext cx="7500990" cy="56257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Рекреация 1 этажа</a:t>
            </a:r>
            <a:endParaRPr lang="ru-RU" dirty="0"/>
          </a:p>
        </p:txBody>
      </p:sp>
      <p:pic>
        <p:nvPicPr>
          <p:cNvPr id="15362" name="Picture 2" descr="H:\DCIM\154CANON\IMG_02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28662" y="1285860"/>
            <a:ext cx="7500990" cy="55721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Рекреация 1 этажа</a:t>
            </a:r>
            <a:endParaRPr lang="ru-RU" dirty="0"/>
          </a:p>
        </p:txBody>
      </p:sp>
      <p:pic>
        <p:nvPicPr>
          <p:cNvPr id="4" name="Рисунок 3" descr="F:\инвалиды\фото\3. 1 этаж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000100" y="1285860"/>
            <a:ext cx="735811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Марков Петр Андреевич</a:t>
            </a:r>
            <a:endParaRPr lang="ru-RU" dirty="0"/>
          </a:p>
        </p:txBody>
      </p:sp>
      <p:pic>
        <p:nvPicPr>
          <p:cNvPr id="4" name="Picture 2" descr="H:\DCIM\154CANON\IMG_02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857488" y="1285860"/>
            <a:ext cx="3571900" cy="55721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:\инвалиды\фото\2.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42844" y="285729"/>
            <a:ext cx="885831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Кабинет начальных классов –</a:t>
            </a:r>
            <a:br>
              <a:rPr lang="ru-RU" dirty="0" smtClean="0"/>
            </a:br>
            <a:r>
              <a:rPr lang="ru-RU" dirty="0" smtClean="0"/>
              <a:t> Серова Вероника Анатольевна</a:t>
            </a:r>
            <a:endParaRPr lang="ru-RU" dirty="0"/>
          </a:p>
        </p:txBody>
      </p:sp>
      <p:pic>
        <p:nvPicPr>
          <p:cNvPr id="1026" name="Picture 2" descr="H:\DCIM\экскурсия\DSC068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214422"/>
            <a:ext cx="7715304" cy="5643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Медпункт – </a:t>
            </a:r>
            <a:br>
              <a:rPr lang="ru-RU" dirty="0" smtClean="0"/>
            </a:br>
            <a:r>
              <a:rPr lang="ru-RU" dirty="0" smtClean="0"/>
              <a:t>Котова Светлана Николаевна </a:t>
            </a:r>
            <a:endParaRPr lang="ru-RU" dirty="0"/>
          </a:p>
        </p:txBody>
      </p:sp>
      <p:pic>
        <p:nvPicPr>
          <p:cNvPr id="2050" name="Picture 2" descr="H:\DCIM\экскурсия\DSC0696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285860"/>
            <a:ext cx="7429552" cy="55721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Кабинет физики –</a:t>
            </a:r>
            <a:br>
              <a:rPr lang="ru-RU" dirty="0" smtClean="0"/>
            </a:br>
            <a:r>
              <a:rPr lang="ru-RU" dirty="0" err="1" smtClean="0"/>
              <a:t>головнева</a:t>
            </a:r>
            <a:r>
              <a:rPr lang="ru-RU" dirty="0" smtClean="0"/>
              <a:t> Ирина </a:t>
            </a:r>
            <a:r>
              <a:rPr lang="ru-RU" dirty="0" err="1" smtClean="0"/>
              <a:t>александровна</a:t>
            </a:r>
            <a:endParaRPr lang="ru-RU" dirty="0"/>
          </a:p>
        </p:txBody>
      </p:sp>
      <p:pic>
        <p:nvPicPr>
          <p:cNvPr id="3074" name="Picture 2" descr="H:\DCIM\экскурсия\DSC069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214422"/>
            <a:ext cx="7524770" cy="5643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Кабинет химии –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журавлева</a:t>
            </a:r>
            <a:r>
              <a:rPr lang="ru-RU" dirty="0" smtClean="0"/>
              <a:t> </a:t>
            </a:r>
            <a:r>
              <a:rPr lang="ru-RU" dirty="0" err="1" smtClean="0"/>
              <a:t>ольга</a:t>
            </a:r>
            <a:r>
              <a:rPr lang="ru-RU" dirty="0" smtClean="0"/>
              <a:t> </a:t>
            </a:r>
            <a:r>
              <a:rPr lang="ru-RU" dirty="0" err="1" smtClean="0"/>
              <a:t>владимировна</a:t>
            </a:r>
            <a:endParaRPr lang="ru-RU" dirty="0"/>
          </a:p>
        </p:txBody>
      </p:sp>
      <p:pic>
        <p:nvPicPr>
          <p:cNvPr id="5122" name="Picture 2" descr="H:\DCIM\экскурсия\DSC069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  <p:pic>
        <p:nvPicPr>
          <p:cNvPr id="4" name="Picture 2" descr="D:\фото школа 2012-2013\наши учителя\IMG_3153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48" y="1232257"/>
            <a:ext cx="7715304" cy="562574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Кабинет начальных классов –</a:t>
            </a:r>
            <a:r>
              <a:rPr lang="ru-RU" dirty="0" err="1" smtClean="0"/>
              <a:t>михайлова</a:t>
            </a:r>
            <a:r>
              <a:rPr lang="ru-RU" dirty="0" smtClean="0"/>
              <a:t> </a:t>
            </a:r>
            <a:r>
              <a:rPr lang="ru-RU" dirty="0" err="1" smtClean="0"/>
              <a:t>ирина</a:t>
            </a:r>
            <a:r>
              <a:rPr lang="ru-RU" dirty="0" smtClean="0"/>
              <a:t> </a:t>
            </a:r>
            <a:r>
              <a:rPr lang="ru-RU" dirty="0" err="1" smtClean="0"/>
              <a:t>анатольевна</a:t>
            </a:r>
            <a:endParaRPr lang="ru-RU" dirty="0"/>
          </a:p>
        </p:txBody>
      </p:sp>
      <p:pic>
        <p:nvPicPr>
          <p:cNvPr id="4098" name="Picture 2" descr="H:\DCIM\экскурсия\DSC068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214422"/>
            <a:ext cx="7524770" cy="5643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Спортзал – </a:t>
            </a:r>
            <a:r>
              <a:rPr lang="ru-RU" dirty="0" err="1" smtClean="0"/>
              <a:t>хлусова</a:t>
            </a:r>
            <a:r>
              <a:rPr lang="ru-RU" dirty="0" smtClean="0"/>
              <a:t> </a:t>
            </a:r>
            <a:r>
              <a:rPr lang="ru-RU" dirty="0" err="1" smtClean="0"/>
              <a:t>наталья</a:t>
            </a:r>
            <a:r>
              <a:rPr lang="ru-RU" dirty="0" smtClean="0"/>
              <a:t> </a:t>
            </a:r>
            <a:r>
              <a:rPr lang="ru-RU" dirty="0" err="1" smtClean="0"/>
              <a:t>николаевна</a:t>
            </a:r>
            <a:r>
              <a:rPr lang="ru-RU" dirty="0" smtClean="0"/>
              <a:t>, Панин Игорь </a:t>
            </a:r>
            <a:r>
              <a:rPr lang="ru-RU" dirty="0" err="1" smtClean="0"/>
              <a:t>александрович</a:t>
            </a:r>
            <a:endParaRPr lang="ru-RU" dirty="0"/>
          </a:p>
        </p:txBody>
      </p:sp>
      <p:pic>
        <p:nvPicPr>
          <p:cNvPr id="5122" name="Picture 2" descr="J:\DCIM\154CANON\IMG_02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214422"/>
            <a:ext cx="7524770" cy="5643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спортзал</a:t>
            </a:r>
            <a:endParaRPr lang="ru-RU" dirty="0"/>
          </a:p>
        </p:txBody>
      </p:sp>
      <p:pic>
        <p:nvPicPr>
          <p:cNvPr id="6146" name="Picture 2" descr="H:\DCIM\экскурсия\DSC069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142984"/>
            <a:ext cx="7584302" cy="57150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DCIM\154CANON\IMG_028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57224" y="1071546"/>
            <a:ext cx="7850198" cy="57864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142852"/>
            <a:ext cx="5043462" cy="838200"/>
          </a:xfrm>
        </p:spPr>
        <p:txBody>
          <a:bodyPr/>
          <a:lstStyle/>
          <a:p>
            <a:pPr algn="r"/>
            <a:r>
              <a:rPr lang="ru-RU" dirty="0" smtClean="0"/>
              <a:t>Наши достижения</a:t>
            </a:r>
            <a:endParaRPr lang="ru-RU" dirty="0"/>
          </a:p>
        </p:txBody>
      </p:sp>
      <p:pic>
        <p:nvPicPr>
          <p:cNvPr id="23554" name="Picture 2" descr="H:\DCIM\экскурсия\DSC069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43174" cy="31432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Веселые старты</a:t>
            </a:r>
            <a:endParaRPr lang="ru-RU" dirty="0"/>
          </a:p>
        </p:txBody>
      </p:sp>
      <p:pic>
        <p:nvPicPr>
          <p:cNvPr id="2050" name="Picture 2" descr="D:\фото школа 2012-2013\вес старты зим каникулы\IMG_016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214422"/>
            <a:ext cx="7817945" cy="5643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Рекреация 2 этажа</a:t>
            </a:r>
            <a:endParaRPr lang="ru-RU" dirty="0"/>
          </a:p>
        </p:txBody>
      </p:sp>
      <p:pic>
        <p:nvPicPr>
          <p:cNvPr id="4" name="Рисунок 3" descr="F:\инвалиды\фото\3. 2 этаж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57224" y="1242303"/>
            <a:ext cx="7500990" cy="561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smtClean="0"/>
              <a:t>ЗДЕСЬ  ШКОЛА - </a:t>
            </a:r>
            <a:r>
              <a:rPr lang="ru-RU" sz="9600" dirty="0" smtClean="0"/>
              <a:t>САД…</a:t>
            </a:r>
            <a:endParaRPr lang="ru-RU" sz="9600" dirty="0"/>
          </a:p>
        </p:txBody>
      </p:sp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2 этаж</a:t>
            </a:r>
            <a:endParaRPr lang="ru-RU" dirty="0"/>
          </a:p>
        </p:txBody>
      </p:sp>
      <p:pic>
        <p:nvPicPr>
          <p:cNvPr id="24578" name="Picture 2" descr="H:\DCIM\экскурсия\DSC069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9885" y="1214422"/>
            <a:ext cx="7709767" cy="5643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2 этаж</a:t>
            </a:r>
            <a:endParaRPr lang="ru-RU" dirty="0"/>
          </a:p>
        </p:txBody>
      </p:sp>
      <p:pic>
        <p:nvPicPr>
          <p:cNvPr id="48130" name="Picture 2" descr="H:\DCIM\экскурсия\DSC068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00298" y="1238211"/>
            <a:ext cx="4214841" cy="561978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Кабинет начальных классов –</a:t>
            </a:r>
            <a:br>
              <a:rPr lang="ru-RU" dirty="0" smtClean="0"/>
            </a:br>
            <a:r>
              <a:rPr lang="ru-RU" dirty="0" err="1" smtClean="0"/>
              <a:t>кулюкина</a:t>
            </a:r>
            <a:r>
              <a:rPr lang="ru-RU" dirty="0" smtClean="0"/>
              <a:t> </a:t>
            </a:r>
            <a:r>
              <a:rPr lang="ru-RU" dirty="0" err="1" smtClean="0"/>
              <a:t>раиса</a:t>
            </a:r>
            <a:r>
              <a:rPr lang="ru-RU" dirty="0" smtClean="0"/>
              <a:t> </a:t>
            </a:r>
            <a:r>
              <a:rPr lang="ru-RU" dirty="0" err="1" smtClean="0"/>
              <a:t>федоровна</a:t>
            </a:r>
            <a:endParaRPr lang="ru-RU" dirty="0"/>
          </a:p>
        </p:txBody>
      </p:sp>
      <p:pic>
        <p:nvPicPr>
          <p:cNvPr id="11266" name="Picture 2" descr="H:\DCIM\экскурсия\DSC0683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285860"/>
            <a:ext cx="7715304" cy="55721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0811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ЦПМСС- Воронкова Маргарита </a:t>
            </a:r>
            <a:r>
              <a:rPr lang="ru-RU" dirty="0" err="1" smtClean="0"/>
              <a:t>викторовна</a:t>
            </a:r>
            <a:r>
              <a:rPr lang="ru-RU" dirty="0" smtClean="0"/>
              <a:t>,  </a:t>
            </a:r>
            <a:r>
              <a:rPr lang="ru-RU" dirty="0" err="1" smtClean="0"/>
              <a:t>веревкина</a:t>
            </a:r>
            <a:r>
              <a:rPr lang="ru-RU" dirty="0" smtClean="0"/>
              <a:t>  </a:t>
            </a:r>
            <a:r>
              <a:rPr lang="ru-RU" dirty="0" err="1" smtClean="0"/>
              <a:t>наталья</a:t>
            </a:r>
            <a:r>
              <a:rPr lang="ru-RU" dirty="0" smtClean="0"/>
              <a:t> </a:t>
            </a:r>
            <a:r>
              <a:rPr lang="ru-RU" dirty="0" err="1" smtClean="0"/>
              <a:t>вячеславовна</a:t>
            </a:r>
            <a:endParaRPr lang="ru-RU" dirty="0"/>
          </a:p>
        </p:txBody>
      </p:sp>
      <p:pic>
        <p:nvPicPr>
          <p:cNvPr id="16386" name="Picture 2" descr="H:\DCIM\экскурсия\DSC068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28860" y="1214422"/>
            <a:ext cx="4264241" cy="5643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Кабинет информатики-</a:t>
            </a:r>
            <a:br>
              <a:rPr lang="ru-RU" dirty="0" smtClean="0"/>
            </a:br>
            <a:r>
              <a:rPr lang="ru-RU" dirty="0" err="1" smtClean="0"/>
              <a:t>новосельцева</a:t>
            </a:r>
            <a:r>
              <a:rPr lang="ru-RU" dirty="0" smtClean="0"/>
              <a:t> </a:t>
            </a:r>
            <a:r>
              <a:rPr lang="ru-RU" dirty="0" err="1" smtClean="0"/>
              <a:t>светлана</a:t>
            </a:r>
            <a:r>
              <a:rPr lang="ru-RU" dirty="0" smtClean="0"/>
              <a:t> </a:t>
            </a:r>
            <a:r>
              <a:rPr lang="ru-RU" dirty="0" err="1" smtClean="0"/>
              <a:t>валерьевна</a:t>
            </a:r>
            <a:endParaRPr lang="ru-RU" dirty="0"/>
          </a:p>
        </p:txBody>
      </p:sp>
      <p:pic>
        <p:nvPicPr>
          <p:cNvPr id="8194" name="Picture 2" descr="H:\DCIM\экскурсия\DSC069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214422"/>
            <a:ext cx="7595614" cy="5643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Кабинет начальных классов-</a:t>
            </a:r>
            <a:br>
              <a:rPr lang="ru-RU" dirty="0" smtClean="0"/>
            </a:br>
            <a:r>
              <a:rPr lang="ru-RU" dirty="0" err="1" smtClean="0"/>
              <a:t>уткина</a:t>
            </a:r>
            <a:r>
              <a:rPr lang="ru-RU" dirty="0" smtClean="0"/>
              <a:t> </a:t>
            </a:r>
            <a:r>
              <a:rPr lang="ru-RU" dirty="0" err="1" smtClean="0"/>
              <a:t>татьяна</a:t>
            </a:r>
            <a:r>
              <a:rPr lang="ru-RU" dirty="0" smtClean="0"/>
              <a:t> </a:t>
            </a:r>
            <a:r>
              <a:rPr lang="ru-RU" dirty="0" err="1" smtClean="0"/>
              <a:t>алексеевна</a:t>
            </a:r>
            <a:endParaRPr lang="ru-RU" dirty="0"/>
          </a:p>
        </p:txBody>
      </p:sp>
      <p:pic>
        <p:nvPicPr>
          <p:cNvPr id="10242" name="Picture 2" descr="H:\DCIM\экскурсия\DSC0683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57224" y="1214422"/>
            <a:ext cx="7524772" cy="5643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Кабинет МХК –</a:t>
            </a:r>
            <a:br>
              <a:rPr lang="ru-RU" dirty="0" smtClean="0"/>
            </a:br>
            <a:r>
              <a:rPr lang="ru-RU" dirty="0" err="1" smtClean="0"/>
              <a:t>зайцева</a:t>
            </a:r>
            <a:r>
              <a:rPr lang="ru-RU" dirty="0" smtClean="0"/>
              <a:t> </a:t>
            </a:r>
            <a:r>
              <a:rPr lang="ru-RU" dirty="0" err="1" smtClean="0"/>
              <a:t>ирина</a:t>
            </a:r>
            <a:r>
              <a:rPr lang="ru-RU" dirty="0" smtClean="0"/>
              <a:t> </a:t>
            </a:r>
            <a:r>
              <a:rPr lang="ru-RU" dirty="0" err="1" smtClean="0"/>
              <a:t>николаевна</a:t>
            </a:r>
            <a:endParaRPr lang="ru-RU" dirty="0"/>
          </a:p>
        </p:txBody>
      </p:sp>
      <p:pic>
        <p:nvPicPr>
          <p:cNvPr id="17410" name="Picture 2" descr="H:\DCIM\экскурсия\DSC069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214422"/>
            <a:ext cx="7715304" cy="5643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Кабинет математики –</a:t>
            </a:r>
            <a:br>
              <a:rPr lang="ru-RU" dirty="0" smtClean="0"/>
            </a:br>
            <a:r>
              <a:rPr lang="ru-RU" dirty="0" err="1" smtClean="0"/>
              <a:t>скворцова</a:t>
            </a:r>
            <a:r>
              <a:rPr lang="ru-RU" dirty="0" smtClean="0"/>
              <a:t> любовь </a:t>
            </a:r>
            <a:r>
              <a:rPr lang="ru-RU" dirty="0" err="1" smtClean="0"/>
              <a:t>викторовна</a:t>
            </a:r>
            <a:endParaRPr lang="ru-RU" dirty="0"/>
          </a:p>
        </p:txBody>
      </p:sp>
      <p:pic>
        <p:nvPicPr>
          <p:cNvPr id="10242" name="Picture 2" descr="D:\фото школа 2012-2013\наши учителя\IMG_31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214422"/>
            <a:ext cx="7798057" cy="5643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Центровой первой школы – </a:t>
            </a:r>
            <a:br>
              <a:rPr lang="ru-RU" dirty="0" smtClean="0"/>
            </a:br>
            <a:r>
              <a:rPr lang="ru-RU" dirty="0" err="1" smtClean="0"/>
              <a:t>иваников</a:t>
            </a:r>
            <a:r>
              <a:rPr lang="ru-RU" dirty="0" smtClean="0"/>
              <a:t> </a:t>
            </a:r>
            <a:r>
              <a:rPr lang="ru-RU" dirty="0" err="1" smtClean="0"/>
              <a:t>евгений</a:t>
            </a:r>
            <a:r>
              <a:rPr lang="ru-RU" dirty="0" smtClean="0"/>
              <a:t> </a:t>
            </a:r>
            <a:r>
              <a:rPr lang="ru-RU" dirty="0" err="1" smtClean="0"/>
              <a:t>николаевич</a:t>
            </a:r>
            <a:endParaRPr lang="ru-RU" dirty="0"/>
          </a:p>
        </p:txBody>
      </p:sp>
      <p:pic>
        <p:nvPicPr>
          <p:cNvPr id="21506" name="Picture 2" descr="H:\DCIM\экскурсия\DSC069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205244"/>
            <a:ext cx="7643866" cy="565275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072494" cy="838200"/>
          </a:xfrm>
        </p:spPr>
        <p:txBody>
          <a:bodyPr/>
          <a:lstStyle/>
          <a:p>
            <a:r>
              <a:rPr lang="ru-RU" dirty="0" smtClean="0"/>
              <a:t>Наша </a:t>
            </a:r>
            <a:r>
              <a:rPr lang="ru-RU" dirty="0" err="1" smtClean="0"/>
              <a:t>альма</a:t>
            </a:r>
            <a:r>
              <a:rPr lang="ru-RU" dirty="0" smtClean="0"/>
              <a:t> - матер - учительская</a:t>
            </a:r>
            <a:endParaRPr lang="ru-RU" dirty="0"/>
          </a:p>
        </p:txBody>
      </p:sp>
      <p:pic>
        <p:nvPicPr>
          <p:cNvPr id="15362" name="Picture 2" descr="H:\DCIM\экскурсия\DSC068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231684"/>
            <a:ext cx="7692625" cy="56263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/>
          <a:lstStyle/>
          <a:p>
            <a:r>
              <a:rPr lang="ru-RU" dirty="0" smtClean="0"/>
              <a:t>ПРИШЛА ВЕСНА…</a:t>
            </a:r>
            <a:endParaRPr lang="ru-RU" dirty="0"/>
          </a:p>
        </p:txBody>
      </p:sp>
      <p:pic>
        <p:nvPicPr>
          <p:cNvPr id="8194" name="Picture 2" descr="H:\DCIM\школьный двор\IMG_0919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285860"/>
            <a:ext cx="7715304" cy="557214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Рекреация 3 этажа</a:t>
            </a:r>
            <a:endParaRPr lang="ru-RU" dirty="0"/>
          </a:p>
        </p:txBody>
      </p:sp>
      <p:pic>
        <p:nvPicPr>
          <p:cNvPr id="4" name="Рисунок 3" descr="F:\инвалиды\фото\3.3 этаж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47313" y="1214422"/>
            <a:ext cx="7920811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Кабинет русского языка –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моисеева</a:t>
            </a:r>
            <a:r>
              <a:rPr lang="ru-RU" dirty="0" smtClean="0"/>
              <a:t> </a:t>
            </a:r>
            <a:r>
              <a:rPr lang="ru-RU" dirty="0" err="1" smtClean="0"/>
              <a:t>галина</a:t>
            </a:r>
            <a:r>
              <a:rPr lang="ru-RU" dirty="0" smtClean="0"/>
              <a:t> </a:t>
            </a:r>
            <a:r>
              <a:rPr lang="ru-RU" dirty="0" err="1" smtClean="0"/>
              <a:t>александровна</a:t>
            </a:r>
            <a:endParaRPr lang="ru-RU" dirty="0"/>
          </a:p>
        </p:txBody>
      </p:sp>
      <p:pic>
        <p:nvPicPr>
          <p:cNvPr id="14338" name="Picture 2" descr="H:\DCIM\экскурсия\DSC068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5596" y="1214422"/>
            <a:ext cx="7784245" cy="5643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Библиотека –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черкасова</a:t>
            </a:r>
            <a:r>
              <a:rPr lang="ru-RU" dirty="0" smtClean="0"/>
              <a:t> Нина Павловна</a:t>
            </a:r>
            <a:endParaRPr lang="ru-RU" dirty="0"/>
          </a:p>
        </p:txBody>
      </p:sp>
      <p:pic>
        <p:nvPicPr>
          <p:cNvPr id="7170" name="Picture 2" descr="J:\DCIM\155CANON\IMG_03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27897" y="1214422"/>
            <a:ext cx="7759644" cy="56257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J:\DCIM\155CANON\IMG_03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Кабинет биологии – </a:t>
            </a:r>
            <a:br>
              <a:rPr lang="ru-RU" dirty="0" smtClean="0"/>
            </a:br>
            <a:r>
              <a:rPr lang="ru-RU" dirty="0" err="1" smtClean="0"/>
              <a:t>липунова</a:t>
            </a:r>
            <a:r>
              <a:rPr lang="ru-RU" dirty="0" smtClean="0"/>
              <a:t> </a:t>
            </a:r>
            <a:r>
              <a:rPr lang="ru-RU" dirty="0" err="1" smtClean="0"/>
              <a:t>галина</a:t>
            </a:r>
            <a:r>
              <a:rPr lang="ru-RU" dirty="0" smtClean="0"/>
              <a:t> </a:t>
            </a:r>
            <a:r>
              <a:rPr lang="ru-RU" dirty="0" err="1" smtClean="0"/>
              <a:t>васильевна</a:t>
            </a:r>
            <a:endParaRPr lang="ru-RU" dirty="0"/>
          </a:p>
        </p:txBody>
      </p:sp>
      <p:pic>
        <p:nvPicPr>
          <p:cNvPr id="18434" name="Picture 2" descr="H:\DCIM\экскурсия\DSC069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21371" y="1214422"/>
            <a:ext cx="7701257" cy="5643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Кабинет географии – </a:t>
            </a:r>
            <a:br>
              <a:rPr lang="ru-RU" dirty="0" smtClean="0"/>
            </a:br>
            <a:r>
              <a:rPr lang="ru-RU" dirty="0" err="1" smtClean="0"/>
              <a:t>морозова</a:t>
            </a:r>
            <a:r>
              <a:rPr lang="ru-RU" dirty="0" smtClean="0"/>
              <a:t> </a:t>
            </a:r>
            <a:r>
              <a:rPr lang="ru-RU" dirty="0" err="1" smtClean="0"/>
              <a:t>елена</a:t>
            </a:r>
            <a:r>
              <a:rPr lang="ru-RU" dirty="0" smtClean="0"/>
              <a:t> </a:t>
            </a:r>
            <a:r>
              <a:rPr lang="ru-RU" dirty="0" err="1" smtClean="0"/>
              <a:t>петровна</a:t>
            </a:r>
            <a:endParaRPr lang="ru-RU" dirty="0"/>
          </a:p>
        </p:txBody>
      </p:sp>
      <p:pic>
        <p:nvPicPr>
          <p:cNvPr id="19458" name="Picture 2" descr="H:\DCIM\экскурсия\DSC069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952" y="1214422"/>
            <a:ext cx="7572096" cy="5643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Кабинет истории – </a:t>
            </a:r>
            <a:br>
              <a:rPr lang="ru-RU" dirty="0" smtClean="0"/>
            </a:br>
            <a:r>
              <a:rPr lang="ru-RU" dirty="0" err="1" smtClean="0"/>
              <a:t>беликова</a:t>
            </a:r>
            <a:r>
              <a:rPr lang="ru-RU" dirty="0" smtClean="0"/>
              <a:t> </a:t>
            </a:r>
            <a:r>
              <a:rPr lang="ru-RU" dirty="0" err="1" smtClean="0"/>
              <a:t>нина</a:t>
            </a:r>
            <a:r>
              <a:rPr lang="ru-RU" dirty="0" smtClean="0"/>
              <a:t> </a:t>
            </a:r>
            <a:r>
              <a:rPr lang="ru-RU" dirty="0" err="1" smtClean="0"/>
              <a:t>федоровна</a:t>
            </a:r>
            <a:endParaRPr lang="ru-RU" dirty="0"/>
          </a:p>
        </p:txBody>
      </p:sp>
      <p:pic>
        <p:nvPicPr>
          <p:cNvPr id="12290" name="Picture 2" descr="D:\фото школа 2012-2013\наши учителя\IMG_31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9688" y="1214422"/>
            <a:ext cx="7636061" cy="567932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Кабинет литературы –</a:t>
            </a:r>
            <a:br>
              <a:rPr lang="ru-RU" dirty="0" smtClean="0"/>
            </a:br>
            <a:r>
              <a:rPr lang="ru-RU" dirty="0" err="1" smtClean="0"/>
              <a:t>влащенко</a:t>
            </a:r>
            <a:r>
              <a:rPr lang="ru-RU" dirty="0" smtClean="0"/>
              <a:t> </a:t>
            </a:r>
            <a:r>
              <a:rPr lang="ru-RU" dirty="0" err="1" smtClean="0"/>
              <a:t>людмила</a:t>
            </a:r>
            <a:r>
              <a:rPr lang="ru-RU" dirty="0" smtClean="0"/>
              <a:t> </a:t>
            </a:r>
            <a:r>
              <a:rPr lang="ru-RU" dirty="0" err="1" smtClean="0"/>
              <a:t>юрьевна</a:t>
            </a:r>
            <a:endParaRPr lang="ru-RU" dirty="0"/>
          </a:p>
        </p:txBody>
      </p:sp>
      <p:pic>
        <p:nvPicPr>
          <p:cNvPr id="9218" name="Picture 2" descr="D:\фото школа 2012-2013\наши учителя\IMG_313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143418"/>
            <a:ext cx="7715304" cy="571414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Кабинет обществознания и </a:t>
            </a:r>
            <a:r>
              <a:rPr lang="ru-RU" dirty="0" err="1" smtClean="0"/>
              <a:t>обж</a:t>
            </a:r>
            <a:r>
              <a:rPr lang="ru-RU" dirty="0" smtClean="0"/>
              <a:t> – </a:t>
            </a:r>
            <a:r>
              <a:rPr lang="ru-RU" dirty="0" err="1" smtClean="0"/>
              <a:t>талалаева</a:t>
            </a:r>
            <a:r>
              <a:rPr lang="ru-RU" dirty="0" smtClean="0"/>
              <a:t> С.В., </a:t>
            </a:r>
            <a:r>
              <a:rPr lang="ru-RU" dirty="0" err="1" smtClean="0"/>
              <a:t>Талалаев</a:t>
            </a:r>
            <a:r>
              <a:rPr lang="ru-RU" dirty="0" smtClean="0"/>
              <a:t> А.А.</a:t>
            </a:r>
            <a:endParaRPr lang="ru-RU" dirty="0"/>
          </a:p>
        </p:txBody>
      </p:sp>
      <p:pic>
        <p:nvPicPr>
          <p:cNvPr id="12290" name="Picture 2" descr="H:\DCIM\экскурсия\DSC068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4158" y="1214422"/>
            <a:ext cx="7784245" cy="5643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мастерские</a:t>
            </a:r>
            <a:endParaRPr lang="ru-RU" dirty="0"/>
          </a:p>
        </p:txBody>
      </p:sp>
      <p:pic>
        <p:nvPicPr>
          <p:cNvPr id="32770" name="Picture 2" descr="H:\DCIM\экскурсия\IMG_685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182028"/>
            <a:ext cx="7858180" cy="567262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DCIM\школьный двор\IMG_09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Технология (девочки)-</a:t>
            </a:r>
            <a:br>
              <a:rPr lang="ru-RU" dirty="0" smtClean="0"/>
            </a:br>
            <a:r>
              <a:rPr lang="ru-RU" dirty="0" err="1" smtClean="0"/>
              <a:t>кубарева</a:t>
            </a:r>
            <a:r>
              <a:rPr lang="ru-RU" dirty="0" smtClean="0"/>
              <a:t> </a:t>
            </a:r>
            <a:r>
              <a:rPr lang="ru-RU" dirty="0" err="1" smtClean="0"/>
              <a:t>ольга</a:t>
            </a:r>
            <a:r>
              <a:rPr lang="ru-RU" dirty="0" smtClean="0"/>
              <a:t> </a:t>
            </a:r>
            <a:r>
              <a:rPr lang="ru-RU" dirty="0" err="1" smtClean="0"/>
              <a:t>анатольевна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 descr="D:\фото школа 2012-2013\наши учителя\IMG_31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21613" y="1214422"/>
            <a:ext cx="7700774" cy="567932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Технология (девочки)-</a:t>
            </a:r>
            <a:br>
              <a:rPr lang="ru-RU" dirty="0" smtClean="0"/>
            </a:br>
            <a:r>
              <a:rPr lang="ru-RU" dirty="0" err="1" smtClean="0"/>
              <a:t>кубарева</a:t>
            </a:r>
            <a:r>
              <a:rPr lang="ru-RU" dirty="0" smtClean="0"/>
              <a:t> </a:t>
            </a:r>
            <a:r>
              <a:rPr lang="ru-RU" dirty="0" err="1" smtClean="0"/>
              <a:t>ольга</a:t>
            </a:r>
            <a:r>
              <a:rPr lang="ru-RU" dirty="0" smtClean="0"/>
              <a:t> </a:t>
            </a:r>
            <a:r>
              <a:rPr lang="ru-RU" dirty="0" err="1" smtClean="0"/>
              <a:t>анатольевна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8674" name="Picture 2" descr="H:\DCIM\экскурсия\IMG_024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215303"/>
            <a:ext cx="7715304" cy="564181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Технология (девочки)-</a:t>
            </a:r>
            <a:br>
              <a:rPr lang="ru-RU" dirty="0" smtClean="0"/>
            </a:br>
            <a:r>
              <a:rPr lang="ru-RU" dirty="0" err="1" smtClean="0"/>
              <a:t>кубарева</a:t>
            </a:r>
            <a:r>
              <a:rPr lang="ru-RU" dirty="0" smtClean="0"/>
              <a:t> </a:t>
            </a:r>
            <a:r>
              <a:rPr lang="ru-RU" dirty="0" err="1" smtClean="0"/>
              <a:t>ольга</a:t>
            </a:r>
            <a:r>
              <a:rPr lang="ru-RU" dirty="0" smtClean="0"/>
              <a:t> </a:t>
            </a:r>
            <a:r>
              <a:rPr lang="ru-RU" dirty="0" err="1" smtClean="0"/>
              <a:t>анатольевна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9154" name="Picture 2" descr="H:\DCIM\экскурсия\IMG_02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14348" y="1217535"/>
            <a:ext cx="7643866" cy="56373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Технология (мальчики) – </a:t>
            </a:r>
            <a:br>
              <a:rPr lang="ru-RU" dirty="0" smtClean="0"/>
            </a:br>
            <a:r>
              <a:rPr lang="ru-RU" dirty="0" err="1" smtClean="0"/>
              <a:t>талалаев</a:t>
            </a:r>
            <a:r>
              <a:rPr lang="ru-RU" dirty="0" smtClean="0"/>
              <a:t> </a:t>
            </a:r>
            <a:r>
              <a:rPr lang="ru-RU" dirty="0" err="1" smtClean="0"/>
              <a:t>александр</a:t>
            </a:r>
            <a:r>
              <a:rPr lang="ru-RU" dirty="0" smtClean="0"/>
              <a:t> </a:t>
            </a:r>
            <a:r>
              <a:rPr lang="ru-RU" dirty="0" err="1" smtClean="0"/>
              <a:t>алексеевич</a:t>
            </a:r>
            <a:endParaRPr lang="ru-RU" dirty="0"/>
          </a:p>
        </p:txBody>
      </p:sp>
      <p:pic>
        <p:nvPicPr>
          <p:cNvPr id="29698" name="Picture 2" descr="H:\DCIM\экскурсия\IMG_024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00298" y="1223340"/>
            <a:ext cx="4286280" cy="56257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Технология (мальчики) – </a:t>
            </a:r>
            <a:br>
              <a:rPr lang="ru-RU" dirty="0" smtClean="0"/>
            </a:br>
            <a:r>
              <a:rPr lang="ru-RU" dirty="0" err="1" smtClean="0"/>
              <a:t>талалаев</a:t>
            </a:r>
            <a:r>
              <a:rPr lang="ru-RU" dirty="0" smtClean="0"/>
              <a:t> </a:t>
            </a:r>
            <a:r>
              <a:rPr lang="ru-RU" dirty="0" err="1" smtClean="0"/>
              <a:t>александр</a:t>
            </a:r>
            <a:r>
              <a:rPr lang="ru-RU" dirty="0" smtClean="0"/>
              <a:t> </a:t>
            </a:r>
            <a:r>
              <a:rPr lang="ru-RU" dirty="0" err="1" smtClean="0"/>
              <a:t>алексеевич</a:t>
            </a:r>
            <a:endParaRPr lang="ru-RU" dirty="0"/>
          </a:p>
        </p:txBody>
      </p:sp>
      <p:pic>
        <p:nvPicPr>
          <p:cNvPr id="30722" name="Picture 2" descr="H:\DCIM\экскурсия\IMG_02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571736" y="1320402"/>
            <a:ext cx="4192804" cy="550305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Технология (мальчики) – </a:t>
            </a:r>
            <a:br>
              <a:rPr lang="ru-RU" dirty="0" smtClean="0"/>
            </a:br>
            <a:r>
              <a:rPr lang="ru-RU" dirty="0" err="1" smtClean="0"/>
              <a:t>талалаев</a:t>
            </a:r>
            <a:r>
              <a:rPr lang="ru-RU" dirty="0" smtClean="0"/>
              <a:t> </a:t>
            </a:r>
            <a:r>
              <a:rPr lang="ru-RU" dirty="0" err="1" smtClean="0"/>
              <a:t>александр</a:t>
            </a:r>
            <a:r>
              <a:rPr lang="ru-RU" dirty="0" smtClean="0"/>
              <a:t> </a:t>
            </a:r>
            <a:r>
              <a:rPr lang="ru-RU" dirty="0" err="1" smtClean="0"/>
              <a:t>алексеевич</a:t>
            </a:r>
            <a:endParaRPr lang="ru-RU" dirty="0"/>
          </a:p>
        </p:txBody>
      </p:sp>
      <p:pic>
        <p:nvPicPr>
          <p:cNvPr id="31746" name="Picture 2" descr="H:\DCIM\экскурсия\IMG_02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952" y="1214422"/>
            <a:ext cx="7572096" cy="5643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b="1" dirty="0" smtClean="0"/>
              <a:t>Здание начальной школы</a:t>
            </a:r>
            <a:endParaRPr lang="ru-RU" sz="8800" b="1" dirty="0"/>
          </a:p>
        </p:txBody>
      </p:sp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 «б» класс – </a:t>
            </a:r>
            <a:br>
              <a:rPr lang="ru-RU" dirty="0" smtClean="0"/>
            </a:br>
            <a:r>
              <a:rPr lang="ru-RU" dirty="0" err="1" smtClean="0"/>
              <a:t>селезнева</a:t>
            </a:r>
            <a:r>
              <a:rPr lang="ru-RU" dirty="0" smtClean="0"/>
              <a:t> Наталья </a:t>
            </a:r>
            <a:r>
              <a:rPr lang="ru-RU" dirty="0" err="1" smtClean="0"/>
              <a:t>дмитриевна</a:t>
            </a:r>
            <a:endParaRPr lang="ru-RU" dirty="0"/>
          </a:p>
        </p:txBody>
      </p:sp>
      <p:pic>
        <p:nvPicPr>
          <p:cNvPr id="5" name="Содержимое 4" descr="6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071546"/>
            <a:ext cx="8001056" cy="5786454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4 «а» класс –</a:t>
            </a:r>
            <a:br>
              <a:rPr lang="ru-RU" dirty="0" smtClean="0"/>
            </a:br>
            <a:r>
              <a:rPr lang="ru-RU" dirty="0" err="1" smtClean="0"/>
              <a:t>шатунова</a:t>
            </a:r>
            <a:r>
              <a:rPr lang="ru-RU" dirty="0" smtClean="0"/>
              <a:t> Елена Владимировна</a:t>
            </a:r>
            <a:endParaRPr lang="ru-RU" dirty="0"/>
          </a:p>
        </p:txBody>
      </p:sp>
      <p:pic>
        <p:nvPicPr>
          <p:cNvPr id="5" name="Содержимое 4" descr="6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14422"/>
            <a:ext cx="7929618" cy="5643578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4 «а» класс –</a:t>
            </a:r>
            <a:br>
              <a:rPr lang="ru-RU" dirty="0" smtClean="0"/>
            </a:br>
            <a:r>
              <a:rPr lang="ru-RU" dirty="0" err="1" smtClean="0"/>
              <a:t>шатунова</a:t>
            </a:r>
            <a:r>
              <a:rPr lang="ru-RU" dirty="0" smtClean="0"/>
              <a:t> Елена Владимировна</a:t>
            </a:r>
            <a:endParaRPr lang="ru-RU" dirty="0"/>
          </a:p>
        </p:txBody>
      </p:sp>
      <p:pic>
        <p:nvPicPr>
          <p:cNvPr id="5" name="Содержимое 4" descr="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125100"/>
            <a:ext cx="7786742" cy="5732900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фото телефон\Фото042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63688" y="-28873"/>
            <a:ext cx="5256584" cy="70087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 «а» класс – </a:t>
            </a:r>
            <a:br>
              <a:rPr lang="ru-RU" dirty="0" smtClean="0"/>
            </a:br>
            <a:r>
              <a:rPr lang="ru-RU" dirty="0" err="1" smtClean="0"/>
              <a:t>солоникова</a:t>
            </a:r>
            <a:r>
              <a:rPr lang="ru-RU" dirty="0" smtClean="0"/>
              <a:t> любовь </a:t>
            </a:r>
            <a:r>
              <a:rPr lang="ru-RU" dirty="0" err="1" smtClean="0"/>
              <a:t>михайловна</a:t>
            </a:r>
            <a:endParaRPr lang="ru-RU" dirty="0"/>
          </a:p>
        </p:txBody>
      </p:sp>
      <p:pic>
        <p:nvPicPr>
          <p:cNvPr id="5" name="Содержимое 4" descr="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142984"/>
            <a:ext cx="8001056" cy="5715016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Лыжная база –</a:t>
            </a:r>
            <a:br>
              <a:rPr lang="ru-RU" dirty="0" smtClean="0"/>
            </a:br>
            <a:r>
              <a:rPr lang="ru-RU" dirty="0" err="1" smtClean="0"/>
              <a:t>панин</a:t>
            </a:r>
            <a:r>
              <a:rPr lang="ru-RU" dirty="0" smtClean="0"/>
              <a:t> </a:t>
            </a:r>
            <a:r>
              <a:rPr lang="ru-RU" dirty="0" err="1" smtClean="0"/>
              <a:t>игорь</a:t>
            </a:r>
            <a:r>
              <a:rPr lang="ru-RU" dirty="0" smtClean="0"/>
              <a:t> </a:t>
            </a:r>
            <a:r>
              <a:rPr lang="ru-RU" dirty="0" err="1" smtClean="0"/>
              <a:t>александрович</a:t>
            </a:r>
            <a:endParaRPr lang="ru-RU" dirty="0"/>
          </a:p>
        </p:txBody>
      </p:sp>
      <p:pic>
        <p:nvPicPr>
          <p:cNvPr id="5" name="Содержимое 4" descr="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142984"/>
            <a:ext cx="4286262" cy="5715016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7547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Занятие лыжной секции</a:t>
            </a:r>
            <a:endParaRPr lang="ru-RU" dirty="0"/>
          </a:p>
        </p:txBody>
      </p:sp>
      <p:pic>
        <p:nvPicPr>
          <p:cNvPr id="5" name="Содержимое 4" descr="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214422"/>
            <a:ext cx="7715304" cy="5643578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Осенний кросс</a:t>
            </a:r>
            <a:endParaRPr lang="ru-RU" dirty="0"/>
          </a:p>
        </p:txBody>
      </p:sp>
      <p:pic>
        <p:nvPicPr>
          <p:cNvPr id="5" name="Содержимое 4" descr="7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125100"/>
            <a:ext cx="7643866" cy="5732900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75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728" y="2000240"/>
            <a:ext cx="4545272" cy="4857760"/>
          </a:xfrm>
          <a:prstGeom prst="rect">
            <a:avLst/>
          </a:prstGeom>
        </p:spPr>
      </p:pic>
      <p:pic>
        <p:nvPicPr>
          <p:cNvPr id="7" name="Содержимое 6" descr="7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4643438" cy="4720829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0"/>
            <a:ext cx="5143500" cy="6858000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Лучшие спортсмены </a:t>
            </a:r>
            <a:endParaRPr lang="ru-RU" dirty="0"/>
          </a:p>
        </p:txBody>
      </p:sp>
      <p:pic>
        <p:nvPicPr>
          <p:cNvPr id="5" name="Содержимое 4" descr="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142983"/>
            <a:ext cx="7715304" cy="5786479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Царство первоклассников</a:t>
            </a:r>
            <a:endParaRPr lang="ru-RU" dirty="0"/>
          </a:p>
        </p:txBody>
      </p:sp>
      <p:pic>
        <p:nvPicPr>
          <p:cNvPr id="5" name="Содержимое 4" descr="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142984"/>
            <a:ext cx="7620021" cy="5715016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1а класс – </a:t>
            </a:r>
            <a:br>
              <a:rPr lang="ru-RU" dirty="0" smtClean="0"/>
            </a:br>
            <a:r>
              <a:rPr lang="ru-RU" dirty="0" err="1" smtClean="0"/>
              <a:t>лобачева</a:t>
            </a:r>
            <a:r>
              <a:rPr lang="ru-RU" dirty="0" smtClean="0"/>
              <a:t>  Людмила </a:t>
            </a:r>
            <a:r>
              <a:rPr lang="ru-RU" dirty="0" err="1" smtClean="0"/>
              <a:t>николаевна</a:t>
            </a:r>
            <a:endParaRPr lang="ru-RU" dirty="0"/>
          </a:p>
        </p:txBody>
      </p:sp>
      <p:pic>
        <p:nvPicPr>
          <p:cNvPr id="5" name="Содержимое 4" descr="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125100"/>
            <a:ext cx="7643866" cy="5732900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DCIM\школьный двор\IMG_09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1б класс </a:t>
            </a:r>
            <a:r>
              <a:rPr lang="ru-RU" dirty="0" smtClean="0"/>
              <a:t>–</a:t>
            </a:r>
            <a:br>
              <a:rPr lang="ru-RU" dirty="0" smtClean="0"/>
            </a:br>
            <a:r>
              <a:rPr lang="ru-RU" dirty="0" err="1" smtClean="0"/>
              <a:t>Пузачева</a:t>
            </a:r>
            <a:r>
              <a:rPr lang="ru-RU" dirty="0" smtClean="0"/>
              <a:t>  </a:t>
            </a:r>
            <a:r>
              <a:rPr lang="ru-RU" dirty="0" err="1" smtClean="0"/>
              <a:t>алеся</a:t>
            </a:r>
            <a:r>
              <a:rPr lang="ru-RU" dirty="0" smtClean="0"/>
              <a:t> </a:t>
            </a:r>
            <a:r>
              <a:rPr lang="ru-RU" dirty="0" err="1" smtClean="0"/>
              <a:t>сергеевна</a:t>
            </a:r>
            <a:endParaRPr lang="ru-RU" dirty="0"/>
          </a:p>
        </p:txBody>
      </p:sp>
      <p:pic>
        <p:nvPicPr>
          <p:cNvPr id="5" name="Содержимое 4" descr="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142984"/>
            <a:ext cx="7620020" cy="5715016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столовая</a:t>
            </a:r>
            <a:endParaRPr lang="ru-RU" dirty="0"/>
          </a:p>
        </p:txBody>
      </p:sp>
      <p:pic>
        <p:nvPicPr>
          <p:cNvPr id="4" name="Рисунок 3" descr="F:\инвалиды\фото\4. столовая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778674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Эти лица в представлении не нуждаются… Их знают все, от мала до велика…</a:t>
            </a:r>
            <a:endParaRPr lang="ru-RU" dirty="0"/>
          </a:p>
        </p:txBody>
      </p:sp>
      <p:pic>
        <p:nvPicPr>
          <p:cNvPr id="5" name="Содержимое 4" descr="8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643050"/>
            <a:ext cx="6572296" cy="4929223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214290"/>
            <a:ext cx="9144001" cy="6429396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0"/>
            <a:ext cx="5143536" cy="6858048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DCIM\школьный двор\IMG_097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0"/>
            <a:ext cx="5143500" cy="6858000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9144000" cy="6100763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27"/>
            <a:ext cx="9144000" cy="6100059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5"/>
            <a:ext cx="9144000" cy="6715125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0"/>
            <a:ext cx="5214974" cy="6953299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1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Click="0" advTm="4000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242</Words>
  <Application>Microsoft Office PowerPoint</Application>
  <PresentationFormat>Экран (4:3)</PresentationFormat>
  <Paragraphs>62</Paragraphs>
  <Slides>99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99</vt:i4>
      </vt:variant>
    </vt:vector>
  </HeadingPairs>
  <TitlesOfParts>
    <vt:vector size="100" baseType="lpstr">
      <vt:lpstr>Трек</vt:lpstr>
      <vt:lpstr>Слайд 1</vt:lpstr>
      <vt:lpstr>Слайд 2</vt:lpstr>
      <vt:lpstr>Слайд 3</vt:lpstr>
      <vt:lpstr>Слайд 4</vt:lpstr>
      <vt:lpstr>ПРИШЛА ВЕСНА…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А ЗА НЕЙ И ЛЕТО…</vt:lpstr>
      <vt:lpstr>Слайд 15</vt:lpstr>
      <vt:lpstr>Слайд 16</vt:lpstr>
      <vt:lpstr>НАСТУПИЛА ОСЕНЬ…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Рекреация 1 этажа</vt:lpstr>
      <vt:lpstr>Рекреация 1 этажа</vt:lpstr>
      <vt:lpstr>Рекреация 1 этажа</vt:lpstr>
      <vt:lpstr>Рекреация 1 этажа</vt:lpstr>
      <vt:lpstr>Марков Петр Андреевич</vt:lpstr>
      <vt:lpstr>Кабинет начальных классов –  Серова Вероника Анатольевна</vt:lpstr>
      <vt:lpstr>Медпункт –  Котова Светлана Николаевна </vt:lpstr>
      <vt:lpstr>Кабинет физики – головнева Ирина александровна</vt:lpstr>
      <vt:lpstr>Кабинет химии –  журавлева ольга владимировна</vt:lpstr>
      <vt:lpstr>Кабинет начальных классов –михайлова ирина анатольевна</vt:lpstr>
      <vt:lpstr>Спортзал – хлусова наталья николаевна, Панин Игорь александрович</vt:lpstr>
      <vt:lpstr>спортзал</vt:lpstr>
      <vt:lpstr>Наши достижения</vt:lpstr>
      <vt:lpstr>Веселые старты</vt:lpstr>
      <vt:lpstr>Рекреация 2 этажа</vt:lpstr>
      <vt:lpstr>2 этаж</vt:lpstr>
      <vt:lpstr>2 этаж</vt:lpstr>
      <vt:lpstr>Кабинет начальных классов – кулюкина раиса федоровна</vt:lpstr>
      <vt:lpstr>ЦПМСС- Воронкова Маргарита викторовна,  веревкина  наталья вячеславовна</vt:lpstr>
      <vt:lpstr>Кабинет информатики- новосельцева светлана валерьевна</vt:lpstr>
      <vt:lpstr>Кабинет начальных классов- уткина татьяна алексеевна</vt:lpstr>
      <vt:lpstr>Кабинет МХК – зайцева ирина николаевна</vt:lpstr>
      <vt:lpstr>Кабинет математики – скворцова любовь викторовна</vt:lpstr>
      <vt:lpstr>Центровой первой школы –  иваников евгений николаевич</vt:lpstr>
      <vt:lpstr>Наша альма - матер - учительская</vt:lpstr>
      <vt:lpstr>Рекреация 3 этажа</vt:lpstr>
      <vt:lpstr>Кабинет русского языка –  моисеева галина александровна</vt:lpstr>
      <vt:lpstr>Библиотека –  черкасова Нина Павловна</vt:lpstr>
      <vt:lpstr>Слайд 53</vt:lpstr>
      <vt:lpstr>Кабинет биологии –  липунова галина васильевна</vt:lpstr>
      <vt:lpstr>Кабинет географии –  морозова елена петровна</vt:lpstr>
      <vt:lpstr>Кабинет истории –  беликова нина федоровна</vt:lpstr>
      <vt:lpstr>Кабинет литературы – влащенко людмила юрьевна</vt:lpstr>
      <vt:lpstr>Кабинет обществознания и обж – талалаева С.В., Талалаев А.А.</vt:lpstr>
      <vt:lpstr>мастерские</vt:lpstr>
      <vt:lpstr>Технология (девочки)- кубарева ольга анатольевна </vt:lpstr>
      <vt:lpstr>Технология (девочки)- кубарева ольга анатольевна </vt:lpstr>
      <vt:lpstr>Технология (девочки)- кубарева ольга анатольевна </vt:lpstr>
      <vt:lpstr>Технология (мальчики) –  талалаев александр алексеевич</vt:lpstr>
      <vt:lpstr>Технология (мальчики) –  талалаев александр алексеевич</vt:lpstr>
      <vt:lpstr>Технология (мальчики) –  талалаев александр алексеевич</vt:lpstr>
      <vt:lpstr>Слайд 66</vt:lpstr>
      <vt:lpstr>3 «б» класс –  селезнева Наталья дмитриевна</vt:lpstr>
      <vt:lpstr>4 «а» класс – шатунова Елена Владимировна</vt:lpstr>
      <vt:lpstr>4 «а» класс – шатунова Елена Владимировна</vt:lpstr>
      <vt:lpstr>3 «а» класс –  солоникова любовь михайловна</vt:lpstr>
      <vt:lpstr>Лыжная база – панин игорь александрович</vt:lpstr>
      <vt:lpstr>Слайд 72</vt:lpstr>
      <vt:lpstr>Занятие лыжной секции</vt:lpstr>
      <vt:lpstr>Осенний кросс</vt:lpstr>
      <vt:lpstr>Слайд 75</vt:lpstr>
      <vt:lpstr>Слайд 76</vt:lpstr>
      <vt:lpstr>Лучшие спортсмены </vt:lpstr>
      <vt:lpstr>Царство первоклассников</vt:lpstr>
      <vt:lpstr>1а класс –  лобачева  Людмила николаевна</vt:lpstr>
      <vt:lpstr>1б класс – Пузачева  алеся сергеевна</vt:lpstr>
      <vt:lpstr>столовая</vt:lpstr>
      <vt:lpstr>Эти лица в представлении не нуждаются… Их знают все, от мала до велика…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  <vt:lpstr>Слайд 91</vt:lpstr>
      <vt:lpstr>Слайд 92</vt:lpstr>
      <vt:lpstr>Слайд 93</vt:lpstr>
      <vt:lpstr>Слайд 94</vt:lpstr>
      <vt:lpstr>Слайд 95</vt:lpstr>
      <vt:lpstr>Слайд 96</vt:lpstr>
      <vt:lpstr>Слайд 97</vt:lpstr>
      <vt:lpstr>Слайд 98</vt:lpstr>
      <vt:lpstr>Слайд 99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Светик</cp:lastModifiedBy>
  <cp:revision>76</cp:revision>
  <dcterms:created xsi:type="dcterms:W3CDTF">2013-01-25T16:16:19Z</dcterms:created>
  <dcterms:modified xsi:type="dcterms:W3CDTF">2013-12-07T06:53:10Z</dcterms:modified>
</cp:coreProperties>
</file>