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9156700" cy="6883400"/>
  <p:notesSz cx="9156700" cy="688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56702" cy="6883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" y="1"/>
            <a:ext cx="2308252" cy="68834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878" y="1126520"/>
            <a:ext cx="6602839" cy="2396443"/>
          </a:xfrm>
        </p:spPr>
        <p:txBody>
          <a:bodyPr anchor="b">
            <a:normAutofit/>
          </a:bodyPr>
          <a:lstStyle>
            <a:lvl1pPr algn="l">
              <a:defRPr sz="480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878" y="3615379"/>
            <a:ext cx="6602839" cy="1661894"/>
          </a:xfrm>
        </p:spPr>
        <p:txBody>
          <a:bodyPr>
            <a:normAutofit/>
          </a:bodyPr>
          <a:lstStyle>
            <a:lvl1pPr marL="0" indent="0" algn="l">
              <a:buNone/>
              <a:defRPr sz="2003" cap="all" baseline="0">
                <a:solidFill>
                  <a:schemeClr val="tx2"/>
                </a:solidFill>
              </a:defRPr>
            </a:lvl1pPr>
            <a:lvl2pPr marL="457840" indent="0" algn="ctr">
              <a:buNone/>
              <a:defRPr sz="2003"/>
            </a:lvl2pPr>
            <a:lvl3pPr marL="915680" indent="0" algn="ctr">
              <a:buNone/>
              <a:defRPr sz="1803"/>
            </a:lvl3pPr>
            <a:lvl4pPr marL="1373520" indent="0" algn="ctr">
              <a:buNone/>
              <a:defRPr sz="1602"/>
            </a:lvl4pPr>
            <a:lvl5pPr marL="1831360" indent="0" algn="ctr">
              <a:buNone/>
              <a:defRPr sz="1602"/>
            </a:lvl5pPr>
            <a:lvl6pPr marL="2289200" indent="0" algn="ctr">
              <a:buNone/>
              <a:defRPr sz="1602"/>
            </a:lvl6pPr>
            <a:lvl7pPr marL="2747040" indent="0" algn="ctr">
              <a:buNone/>
              <a:defRPr sz="1602"/>
            </a:lvl7pPr>
            <a:lvl8pPr marL="3204881" indent="0" algn="ctr">
              <a:buNone/>
              <a:defRPr sz="1602"/>
            </a:lvl8pPr>
            <a:lvl9pPr marL="3662721" indent="0" algn="ctr">
              <a:buNone/>
              <a:defRPr sz="160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9109" y="5430240"/>
            <a:ext cx="2060258" cy="366477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2877" y="5430240"/>
            <a:ext cx="3849003" cy="3664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598" y="5430238"/>
            <a:ext cx="579120" cy="36647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5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7" y="4320609"/>
            <a:ext cx="7444591" cy="822390"/>
          </a:xfrm>
        </p:spPr>
        <p:txBody>
          <a:bodyPr anchor="b">
            <a:normAutofit/>
          </a:bodyPr>
          <a:lstStyle>
            <a:lvl1pPr>
              <a:defRPr sz="320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7247" y="608672"/>
            <a:ext cx="7444591" cy="3311999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4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13" y="5142998"/>
            <a:ext cx="7443468" cy="685000"/>
          </a:xfrm>
        </p:spPr>
        <p:txBody>
          <a:bodyPr>
            <a:normAutofit/>
          </a:bodyPr>
          <a:lstStyle>
            <a:lvl1pPr marL="0" indent="0">
              <a:buNone/>
              <a:defRPr sz="1602"/>
            </a:lvl1pPr>
            <a:lvl2pPr marL="457840" indent="0">
              <a:buNone/>
              <a:defRPr sz="1402"/>
            </a:lvl2pPr>
            <a:lvl3pPr marL="915680" indent="0">
              <a:buNone/>
              <a:defRPr sz="1202"/>
            </a:lvl3pPr>
            <a:lvl4pPr marL="1373520" indent="0">
              <a:buNone/>
              <a:defRPr sz="1001"/>
            </a:lvl4pPr>
            <a:lvl5pPr marL="1831360" indent="0">
              <a:buNone/>
              <a:defRPr sz="1001"/>
            </a:lvl5pPr>
            <a:lvl6pPr marL="2289200" indent="0">
              <a:buNone/>
              <a:defRPr sz="1001"/>
            </a:lvl6pPr>
            <a:lvl7pPr marL="2747040" indent="0">
              <a:buNone/>
              <a:defRPr sz="1001"/>
            </a:lvl7pPr>
            <a:lvl8pPr marL="3204881" indent="0">
              <a:buNone/>
              <a:defRPr sz="1001"/>
            </a:lvl8pPr>
            <a:lvl9pPr marL="366272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3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82" y="611858"/>
            <a:ext cx="7439785" cy="3441700"/>
          </a:xfrm>
        </p:spPr>
        <p:txBody>
          <a:bodyPr anchor="ctr">
            <a:normAutofit/>
          </a:bodyPr>
          <a:lstStyle>
            <a:lvl1pPr>
              <a:defRPr sz="36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47" y="4435969"/>
            <a:ext cx="7438661" cy="1376679"/>
          </a:xfrm>
        </p:spPr>
        <p:txBody>
          <a:bodyPr anchor="ctr">
            <a:normAutofit/>
          </a:bodyPr>
          <a:lstStyle>
            <a:lvl1pPr marL="0" indent="0">
              <a:buNone/>
              <a:defRPr sz="1803"/>
            </a:lvl1pPr>
            <a:lvl2pPr marL="457840" indent="0">
              <a:buNone/>
              <a:defRPr sz="1402"/>
            </a:lvl2pPr>
            <a:lvl3pPr marL="915680" indent="0">
              <a:buNone/>
              <a:defRPr sz="1202"/>
            </a:lvl3pPr>
            <a:lvl4pPr marL="1373520" indent="0">
              <a:buNone/>
              <a:defRPr sz="1001"/>
            </a:lvl4pPr>
            <a:lvl5pPr marL="1831360" indent="0">
              <a:buNone/>
              <a:defRPr sz="1001"/>
            </a:lvl5pPr>
            <a:lvl6pPr marL="2289200" indent="0">
              <a:buNone/>
              <a:defRPr sz="1001"/>
            </a:lvl6pPr>
            <a:lvl7pPr marL="2747040" indent="0">
              <a:buNone/>
              <a:defRPr sz="1001"/>
            </a:lvl7pPr>
            <a:lvl8pPr marL="3204881" indent="0">
              <a:buNone/>
              <a:defRPr sz="1001"/>
            </a:lvl8pPr>
            <a:lvl9pPr marL="366272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5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166" y="611858"/>
            <a:ext cx="6986754" cy="2758608"/>
          </a:xfrm>
        </p:spPr>
        <p:txBody>
          <a:bodyPr anchor="ctr">
            <a:normAutofit/>
          </a:bodyPr>
          <a:lstStyle>
            <a:lvl1pPr>
              <a:defRPr sz="36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2276" y="3378022"/>
            <a:ext cx="6573341" cy="551001"/>
          </a:xfrm>
        </p:spPr>
        <p:txBody>
          <a:bodyPr anchor="t">
            <a:normAutofit/>
          </a:bodyPr>
          <a:lstStyle>
            <a:lvl1pPr marL="0" indent="0">
              <a:buNone/>
              <a:defRPr sz="1402"/>
            </a:lvl1pPr>
            <a:lvl2pPr marL="457840" indent="0">
              <a:buNone/>
              <a:defRPr sz="1402"/>
            </a:lvl2pPr>
            <a:lvl3pPr marL="915680" indent="0">
              <a:buNone/>
              <a:defRPr sz="1202"/>
            </a:lvl3pPr>
            <a:lvl4pPr marL="1373520" indent="0">
              <a:buNone/>
              <a:defRPr sz="1001"/>
            </a:lvl4pPr>
            <a:lvl5pPr marL="1831360" indent="0">
              <a:buNone/>
              <a:defRPr sz="1001"/>
            </a:lvl5pPr>
            <a:lvl6pPr marL="2289200" indent="0">
              <a:buNone/>
              <a:defRPr sz="1001"/>
            </a:lvl6pPr>
            <a:lvl7pPr marL="2747040" indent="0">
              <a:buNone/>
              <a:defRPr sz="1001"/>
            </a:lvl7pPr>
            <a:lvl8pPr marL="3204881" indent="0">
              <a:buNone/>
              <a:defRPr sz="1001"/>
            </a:lvl8pPr>
            <a:lvl9pPr marL="366272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47" y="4325881"/>
            <a:ext cx="7439821" cy="1495013"/>
          </a:xfrm>
        </p:spPr>
        <p:txBody>
          <a:bodyPr anchor="ctr">
            <a:normAutofit/>
          </a:bodyPr>
          <a:lstStyle>
            <a:lvl1pPr marL="0" indent="0">
              <a:buNone/>
              <a:defRPr sz="1803"/>
            </a:lvl1pPr>
            <a:lvl2pPr marL="457840" indent="0">
              <a:buNone/>
              <a:defRPr sz="1402"/>
            </a:lvl2pPr>
            <a:lvl3pPr marL="915680" indent="0">
              <a:buNone/>
              <a:defRPr sz="1202"/>
            </a:lvl3pPr>
            <a:lvl4pPr marL="1373520" indent="0">
              <a:buNone/>
              <a:defRPr sz="1001"/>
            </a:lvl4pPr>
            <a:lvl5pPr marL="1831360" indent="0">
              <a:buNone/>
              <a:defRPr sz="1001"/>
            </a:lvl5pPr>
            <a:lvl6pPr marL="2289200" indent="0">
              <a:buNone/>
              <a:defRPr sz="1001"/>
            </a:lvl6pPr>
            <a:lvl7pPr marL="2747040" indent="0">
              <a:buNone/>
              <a:defRPr sz="1001"/>
            </a:lvl7pPr>
            <a:lvl8pPr marL="3204881" indent="0">
              <a:buNone/>
              <a:defRPr sz="1001"/>
            </a:lvl8pPr>
            <a:lvl9pPr marL="366272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7546" y="721119"/>
            <a:ext cx="457835" cy="586942"/>
          </a:xfrm>
          <a:prstGeom prst="rect">
            <a:avLst/>
          </a:prstGeom>
        </p:spPr>
        <p:txBody>
          <a:bodyPr vert="horz" lIns="91567" tIns="45784" rIns="91567" bIns="4578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1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28331" y="2775213"/>
            <a:ext cx="457835" cy="586942"/>
          </a:xfrm>
          <a:prstGeom prst="rect">
            <a:avLst/>
          </a:prstGeom>
        </p:spPr>
        <p:txBody>
          <a:bodyPr vert="horz" lIns="91567" tIns="45784" rIns="91567" bIns="4578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11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2398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7" y="2141946"/>
            <a:ext cx="7439820" cy="2521138"/>
          </a:xfrm>
        </p:spPr>
        <p:txBody>
          <a:bodyPr anchor="b">
            <a:normAutofit/>
          </a:bodyPr>
          <a:lstStyle>
            <a:lvl1pPr>
              <a:defRPr sz="36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13" y="4674905"/>
            <a:ext cx="7438696" cy="1144869"/>
          </a:xfrm>
        </p:spPr>
        <p:txBody>
          <a:bodyPr anchor="t">
            <a:normAutofit/>
          </a:bodyPr>
          <a:lstStyle>
            <a:lvl1pPr marL="0" indent="0">
              <a:buNone/>
              <a:defRPr sz="1803"/>
            </a:lvl1pPr>
            <a:lvl2pPr marL="457840" indent="0">
              <a:buNone/>
              <a:defRPr sz="1402"/>
            </a:lvl2pPr>
            <a:lvl3pPr marL="915680" indent="0">
              <a:buNone/>
              <a:defRPr sz="1202"/>
            </a:lvl3pPr>
            <a:lvl4pPr marL="1373520" indent="0">
              <a:buNone/>
              <a:defRPr sz="1001"/>
            </a:lvl4pPr>
            <a:lvl5pPr marL="1831360" indent="0">
              <a:buNone/>
              <a:defRPr sz="1001"/>
            </a:lvl5pPr>
            <a:lvl6pPr marL="2289200" indent="0">
              <a:buNone/>
              <a:defRPr sz="1001"/>
            </a:lvl6pPr>
            <a:lvl7pPr marL="2747040" indent="0">
              <a:buNone/>
              <a:defRPr sz="1001"/>
            </a:lvl7pPr>
            <a:lvl8pPr marL="3204881" indent="0">
              <a:buNone/>
              <a:defRPr sz="1001"/>
            </a:lvl8pPr>
            <a:lvl9pPr marL="366272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6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7249" y="611858"/>
            <a:ext cx="7439818" cy="19120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7247" y="2684368"/>
            <a:ext cx="2401004" cy="68834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3" b="0" cap="all" baseline="0">
                <a:solidFill>
                  <a:schemeClr val="tx1"/>
                </a:solidFill>
              </a:defRPr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7248" y="3372709"/>
            <a:ext cx="2399760" cy="2439939"/>
          </a:xfrm>
        </p:spPr>
        <p:txBody>
          <a:bodyPr anchor="t">
            <a:normAutofit/>
          </a:bodyPr>
          <a:lstStyle>
            <a:lvl1pPr marL="0" indent="0">
              <a:buNone/>
              <a:defRPr sz="1402"/>
            </a:lvl1pPr>
            <a:lvl2pPr marL="457840" indent="0">
              <a:buNone/>
              <a:defRPr sz="1202"/>
            </a:lvl2pPr>
            <a:lvl3pPr marL="915680" indent="0">
              <a:buNone/>
              <a:defRPr sz="1001"/>
            </a:lvl3pPr>
            <a:lvl4pPr marL="1373520" indent="0">
              <a:buNone/>
              <a:defRPr sz="901"/>
            </a:lvl4pPr>
            <a:lvl5pPr marL="1831360" indent="0">
              <a:buNone/>
              <a:defRPr sz="901"/>
            </a:lvl5pPr>
            <a:lvl6pPr marL="2289200" indent="0">
              <a:buNone/>
              <a:defRPr sz="901"/>
            </a:lvl6pPr>
            <a:lvl7pPr marL="2747040" indent="0">
              <a:buNone/>
              <a:defRPr sz="901"/>
            </a:lvl7pPr>
            <a:lvl8pPr marL="3204881" indent="0">
              <a:buNone/>
              <a:defRPr sz="901"/>
            </a:lvl8pPr>
            <a:lvl9pPr marL="3662721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90778" y="2687552"/>
            <a:ext cx="2391606" cy="68834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3" b="0" cap="all" baseline="0">
                <a:solidFill>
                  <a:schemeClr val="tx1"/>
                </a:solidFill>
              </a:defRPr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90778" y="3375892"/>
            <a:ext cx="2392276" cy="2439939"/>
          </a:xfrm>
        </p:spPr>
        <p:txBody>
          <a:bodyPr anchor="t">
            <a:normAutofit/>
          </a:bodyPr>
          <a:lstStyle>
            <a:lvl1pPr marL="0" indent="0">
              <a:buNone/>
              <a:defRPr sz="1402"/>
            </a:lvl1pPr>
            <a:lvl2pPr marL="457840" indent="0">
              <a:buNone/>
              <a:defRPr sz="1202"/>
            </a:lvl2pPr>
            <a:lvl3pPr marL="915680" indent="0">
              <a:buNone/>
              <a:defRPr sz="1001"/>
            </a:lvl3pPr>
            <a:lvl4pPr marL="1373520" indent="0">
              <a:buNone/>
              <a:defRPr sz="901"/>
            </a:lvl4pPr>
            <a:lvl5pPr marL="1831360" indent="0">
              <a:buNone/>
              <a:defRPr sz="901"/>
            </a:lvl5pPr>
            <a:lvl6pPr marL="2289200" indent="0">
              <a:buNone/>
              <a:defRPr sz="901"/>
            </a:lvl6pPr>
            <a:lvl7pPr marL="2747040" indent="0">
              <a:buNone/>
              <a:defRPr sz="901"/>
            </a:lvl7pPr>
            <a:lvl8pPr marL="3204881" indent="0">
              <a:buNone/>
              <a:defRPr sz="901"/>
            </a:lvl8pPr>
            <a:lvl9pPr marL="3662721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7512" y="2684368"/>
            <a:ext cx="2399554" cy="68834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3" b="0" cap="all" baseline="0">
                <a:solidFill>
                  <a:schemeClr val="tx1"/>
                </a:solidFill>
              </a:defRPr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97512" y="3372709"/>
            <a:ext cx="2399554" cy="2439939"/>
          </a:xfrm>
        </p:spPr>
        <p:txBody>
          <a:bodyPr anchor="t">
            <a:normAutofit/>
          </a:bodyPr>
          <a:lstStyle>
            <a:lvl1pPr marL="0" indent="0">
              <a:buNone/>
              <a:defRPr sz="1402"/>
            </a:lvl1pPr>
            <a:lvl2pPr marL="457840" indent="0">
              <a:buNone/>
              <a:defRPr sz="1202"/>
            </a:lvl2pPr>
            <a:lvl3pPr marL="915680" indent="0">
              <a:buNone/>
              <a:defRPr sz="1001"/>
            </a:lvl3pPr>
            <a:lvl4pPr marL="1373520" indent="0">
              <a:buNone/>
              <a:defRPr sz="901"/>
            </a:lvl4pPr>
            <a:lvl5pPr marL="1831360" indent="0">
              <a:buNone/>
              <a:defRPr sz="901"/>
            </a:lvl5pPr>
            <a:lvl6pPr marL="2289200" indent="0">
              <a:buNone/>
              <a:defRPr sz="901"/>
            </a:lvl6pPr>
            <a:lvl7pPr marL="2747040" indent="0">
              <a:buNone/>
              <a:defRPr sz="901"/>
            </a:lvl7pPr>
            <a:lvl8pPr marL="3204881" indent="0">
              <a:buNone/>
              <a:defRPr sz="901"/>
            </a:lvl8pPr>
            <a:lvl9pPr marL="3662721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52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7248" y="611858"/>
            <a:ext cx="7439818" cy="19120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7249" y="4420909"/>
            <a:ext cx="2399758" cy="5783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3" b="0" cap="all" baseline="0">
                <a:solidFill>
                  <a:schemeClr val="tx1"/>
                </a:solidFill>
              </a:defRPr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7249" y="2676876"/>
            <a:ext cx="2399758" cy="1529644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3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7249" y="4999307"/>
            <a:ext cx="2399758" cy="820872"/>
          </a:xfrm>
        </p:spPr>
        <p:txBody>
          <a:bodyPr anchor="t">
            <a:normAutofit/>
          </a:bodyPr>
          <a:lstStyle>
            <a:lvl1pPr marL="0" indent="0">
              <a:buNone/>
              <a:defRPr sz="1402"/>
            </a:lvl1pPr>
            <a:lvl2pPr marL="457840" indent="0">
              <a:buNone/>
              <a:defRPr sz="1202"/>
            </a:lvl2pPr>
            <a:lvl3pPr marL="915680" indent="0">
              <a:buNone/>
              <a:defRPr sz="1001"/>
            </a:lvl3pPr>
            <a:lvl4pPr marL="1373520" indent="0">
              <a:buNone/>
              <a:defRPr sz="901"/>
            </a:lvl4pPr>
            <a:lvl5pPr marL="1831360" indent="0">
              <a:buNone/>
              <a:defRPr sz="901"/>
            </a:lvl5pPr>
            <a:lvl6pPr marL="2289200" indent="0">
              <a:buNone/>
              <a:defRPr sz="901"/>
            </a:lvl6pPr>
            <a:lvl7pPr marL="2747040" indent="0">
              <a:buNone/>
              <a:defRPr sz="901"/>
            </a:lvl7pPr>
            <a:lvl8pPr marL="3204881" indent="0">
              <a:buNone/>
              <a:defRPr sz="901"/>
            </a:lvl8pPr>
            <a:lvl9pPr marL="3662721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71466" y="4420909"/>
            <a:ext cx="2403634" cy="5783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3" b="0" cap="all" baseline="0">
                <a:solidFill>
                  <a:schemeClr val="tx1"/>
                </a:solidFill>
              </a:defRPr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71467" y="2676876"/>
            <a:ext cx="2402537" cy="1529644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3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70369" y="4999305"/>
            <a:ext cx="2403634" cy="813343"/>
          </a:xfrm>
        </p:spPr>
        <p:txBody>
          <a:bodyPr anchor="t">
            <a:normAutofit/>
          </a:bodyPr>
          <a:lstStyle>
            <a:lvl1pPr marL="0" indent="0">
              <a:buNone/>
              <a:defRPr sz="1402"/>
            </a:lvl1pPr>
            <a:lvl2pPr marL="457840" indent="0">
              <a:buNone/>
              <a:defRPr sz="1202"/>
            </a:lvl2pPr>
            <a:lvl3pPr marL="915680" indent="0">
              <a:buNone/>
              <a:defRPr sz="1001"/>
            </a:lvl3pPr>
            <a:lvl4pPr marL="1373520" indent="0">
              <a:buNone/>
              <a:defRPr sz="901"/>
            </a:lvl4pPr>
            <a:lvl5pPr marL="1831360" indent="0">
              <a:buNone/>
              <a:defRPr sz="901"/>
            </a:lvl5pPr>
            <a:lvl6pPr marL="2289200" indent="0">
              <a:buNone/>
              <a:defRPr sz="901"/>
            </a:lvl6pPr>
            <a:lvl7pPr marL="2747040" indent="0">
              <a:buNone/>
              <a:defRPr sz="901"/>
            </a:lvl7pPr>
            <a:lvl8pPr marL="3204881" indent="0">
              <a:buNone/>
              <a:defRPr sz="901"/>
            </a:lvl8pPr>
            <a:lvl9pPr marL="3662721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7606" y="4420908"/>
            <a:ext cx="2396380" cy="5783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3" b="0" cap="all" baseline="0">
                <a:solidFill>
                  <a:schemeClr val="tx1"/>
                </a:solidFill>
              </a:defRPr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7512" y="2676876"/>
            <a:ext cx="2399555" cy="1529644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3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7512" y="4999303"/>
            <a:ext cx="2399554" cy="813346"/>
          </a:xfrm>
        </p:spPr>
        <p:txBody>
          <a:bodyPr anchor="t">
            <a:normAutofit/>
          </a:bodyPr>
          <a:lstStyle>
            <a:lvl1pPr marL="0" indent="0">
              <a:buNone/>
              <a:defRPr sz="1402"/>
            </a:lvl1pPr>
            <a:lvl2pPr marL="457840" indent="0">
              <a:buNone/>
              <a:defRPr sz="1202"/>
            </a:lvl2pPr>
            <a:lvl3pPr marL="915680" indent="0">
              <a:buNone/>
              <a:defRPr sz="1001"/>
            </a:lvl3pPr>
            <a:lvl4pPr marL="1373520" indent="0">
              <a:buNone/>
              <a:defRPr sz="901"/>
            </a:lvl4pPr>
            <a:lvl5pPr marL="1831360" indent="0">
              <a:buNone/>
              <a:defRPr sz="901"/>
            </a:lvl5pPr>
            <a:lvl6pPr marL="2289200" indent="0">
              <a:buNone/>
              <a:defRPr sz="901"/>
            </a:lvl6pPr>
            <a:lvl7pPr marL="2747040" indent="0">
              <a:buNone/>
              <a:defRPr sz="901"/>
            </a:lvl7pPr>
            <a:lvl8pPr marL="3204881" indent="0">
              <a:buNone/>
              <a:defRPr sz="901"/>
            </a:lvl8pPr>
            <a:lvl9pPr marL="3662721" indent="0">
              <a:buNone/>
              <a:defRPr sz="9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3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64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220" y="611858"/>
            <a:ext cx="1505847" cy="52007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47" y="611858"/>
            <a:ext cx="5819514" cy="52007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3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7249" y="620809"/>
            <a:ext cx="7439818" cy="148404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7249" y="2257819"/>
            <a:ext cx="7439818" cy="35548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600458" y="5905068"/>
            <a:ext cx="2060258" cy="366477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48" y="5905067"/>
            <a:ext cx="4685981" cy="3664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7946" y="5905066"/>
            <a:ext cx="579120" cy="36647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6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7" y="1424484"/>
            <a:ext cx="7439819" cy="2863303"/>
          </a:xfrm>
        </p:spPr>
        <p:txBody>
          <a:bodyPr anchor="b">
            <a:normAutofit/>
          </a:bodyPr>
          <a:lstStyle>
            <a:lvl1pPr>
              <a:defRPr sz="36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47" y="4440748"/>
            <a:ext cx="7439819" cy="1379868"/>
          </a:xfrm>
        </p:spPr>
        <p:txBody>
          <a:bodyPr>
            <a:normAutofit/>
          </a:bodyPr>
          <a:lstStyle>
            <a:lvl1pPr marL="0" indent="0">
              <a:buNone/>
              <a:defRPr sz="1803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840" indent="0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2pPr>
            <a:lvl3pPr marL="915680" indent="0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3pPr>
            <a:lvl4pPr marL="137352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4pPr>
            <a:lvl5pPr marL="183136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5pPr>
            <a:lvl6pPr marL="228920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6pPr>
            <a:lvl7pPr marL="2747040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7pPr>
            <a:lvl8pPr marL="3204881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8pPr>
            <a:lvl9pPr marL="3662721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1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47" y="2257818"/>
            <a:ext cx="3663874" cy="35548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81" y="2257818"/>
            <a:ext cx="3661486" cy="35548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6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47" y="621421"/>
            <a:ext cx="7439819" cy="148343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401" y="2257817"/>
            <a:ext cx="3440721" cy="82696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3" b="0" cap="all" baseline="0">
                <a:solidFill>
                  <a:schemeClr val="tx1"/>
                </a:solidFill>
              </a:defRPr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47" y="3084781"/>
            <a:ext cx="3663875" cy="27278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8731" y="2257816"/>
            <a:ext cx="3438334" cy="82696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3" b="0" cap="all" baseline="0">
                <a:solidFill>
                  <a:schemeClr val="tx1"/>
                </a:solidFill>
              </a:defRPr>
            </a:lvl1pPr>
            <a:lvl2pPr marL="457840" indent="0">
              <a:buNone/>
              <a:defRPr sz="2003" b="1"/>
            </a:lvl2pPr>
            <a:lvl3pPr marL="915680" indent="0">
              <a:buNone/>
              <a:defRPr sz="1803" b="1"/>
            </a:lvl3pPr>
            <a:lvl4pPr marL="1373520" indent="0">
              <a:buNone/>
              <a:defRPr sz="1602" b="1"/>
            </a:lvl4pPr>
            <a:lvl5pPr marL="1831360" indent="0">
              <a:buNone/>
              <a:defRPr sz="1602" b="1"/>
            </a:lvl5pPr>
            <a:lvl6pPr marL="2289200" indent="0">
              <a:buNone/>
              <a:defRPr sz="1602" b="1"/>
            </a:lvl6pPr>
            <a:lvl7pPr marL="2747040" indent="0">
              <a:buNone/>
              <a:defRPr sz="1602" b="1"/>
            </a:lvl7pPr>
            <a:lvl8pPr marL="3204881" indent="0">
              <a:buNone/>
              <a:defRPr sz="1602" b="1"/>
            </a:lvl8pPr>
            <a:lvl9pPr marL="3662721" indent="0">
              <a:buNone/>
              <a:defRPr sz="160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80" y="3084781"/>
            <a:ext cx="3661486" cy="27278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9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0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8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223" y="611859"/>
            <a:ext cx="2896045" cy="1645958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521" y="594861"/>
            <a:ext cx="4424544" cy="5217788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223" y="2257818"/>
            <a:ext cx="2896045" cy="3554831"/>
          </a:xfrm>
        </p:spPr>
        <p:txBody>
          <a:bodyPr/>
          <a:lstStyle>
            <a:lvl1pPr marL="0" indent="0">
              <a:buNone/>
              <a:defRPr sz="1602"/>
            </a:lvl1pPr>
            <a:lvl2pPr marL="457840" indent="0">
              <a:buNone/>
              <a:defRPr sz="1402"/>
            </a:lvl2pPr>
            <a:lvl3pPr marL="915680" indent="0">
              <a:buNone/>
              <a:defRPr sz="1202"/>
            </a:lvl3pPr>
            <a:lvl4pPr marL="1373520" indent="0">
              <a:buNone/>
              <a:defRPr sz="1001"/>
            </a:lvl4pPr>
            <a:lvl5pPr marL="1831360" indent="0">
              <a:buNone/>
              <a:defRPr sz="1001"/>
            </a:lvl5pPr>
            <a:lvl6pPr marL="2289200" indent="0">
              <a:buNone/>
              <a:defRPr sz="1001"/>
            </a:lvl6pPr>
            <a:lvl7pPr marL="2747040" indent="0">
              <a:buNone/>
              <a:defRPr sz="1001"/>
            </a:lvl7pPr>
            <a:lvl8pPr marL="3204881" indent="0">
              <a:buNone/>
              <a:defRPr sz="1001"/>
            </a:lvl8pPr>
            <a:lvl9pPr marL="366272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6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11858"/>
            <a:ext cx="3759176" cy="1645960"/>
          </a:xfrm>
        </p:spPr>
        <p:txBody>
          <a:bodyPr anchor="b"/>
          <a:lstStyle>
            <a:lvl1pPr>
              <a:defRPr sz="320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9579" y="611858"/>
            <a:ext cx="3457488" cy="5200793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4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48" y="2257818"/>
            <a:ext cx="3759178" cy="3554831"/>
          </a:xfrm>
        </p:spPr>
        <p:txBody>
          <a:bodyPr/>
          <a:lstStyle>
            <a:lvl1pPr marL="0" indent="0">
              <a:buNone/>
              <a:defRPr sz="1602"/>
            </a:lvl1pPr>
            <a:lvl2pPr marL="457840" indent="0">
              <a:buNone/>
              <a:defRPr sz="1402"/>
            </a:lvl2pPr>
            <a:lvl3pPr marL="915680" indent="0">
              <a:buNone/>
              <a:defRPr sz="1202"/>
            </a:lvl3pPr>
            <a:lvl4pPr marL="1373520" indent="0">
              <a:buNone/>
              <a:defRPr sz="1001"/>
            </a:lvl4pPr>
            <a:lvl5pPr marL="1831360" indent="0">
              <a:buNone/>
              <a:defRPr sz="1001"/>
            </a:lvl5pPr>
            <a:lvl6pPr marL="2289200" indent="0">
              <a:buNone/>
              <a:defRPr sz="1001"/>
            </a:lvl6pPr>
            <a:lvl7pPr marL="2747040" indent="0">
              <a:buNone/>
              <a:defRPr sz="1001"/>
            </a:lvl7pPr>
            <a:lvl8pPr marL="3204881" indent="0">
              <a:buNone/>
              <a:defRPr sz="1001"/>
            </a:lvl8pPr>
            <a:lvl9pPr marL="3662721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5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56702" cy="6883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308" y="1"/>
            <a:ext cx="9054332" cy="68834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49" y="620809"/>
            <a:ext cx="7439818" cy="148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49" y="2257819"/>
            <a:ext cx="7439818" cy="3554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0458" y="5905068"/>
            <a:ext cx="2060258" cy="36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7248" y="5905067"/>
            <a:ext cx="4685981" cy="36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7946" y="5905066"/>
            <a:ext cx="579120" cy="36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9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915680" rtl="0" eaLnBrk="1" latinLnBrk="0" hangingPunct="1">
        <a:lnSpc>
          <a:spcPct val="90000"/>
        </a:lnSpc>
        <a:spcBef>
          <a:spcPct val="0"/>
        </a:spcBef>
        <a:buNone/>
        <a:defRPr sz="3605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920" indent="-228920" algn="l" defTabSz="915680" rtl="0" eaLnBrk="1" latinLnBrk="0" hangingPunct="1">
        <a:lnSpc>
          <a:spcPct val="120000"/>
        </a:lnSpc>
        <a:spcBef>
          <a:spcPts val="1001"/>
        </a:spcBef>
        <a:buSzPct val="125000"/>
        <a:buFont typeface="Arial" panose="020B0604020202020204" pitchFamily="34" charset="0"/>
        <a:buChar char="•"/>
        <a:defRPr sz="2403" kern="1200">
          <a:solidFill>
            <a:schemeClr val="tx1"/>
          </a:solidFill>
          <a:latin typeface="+mn-lt"/>
          <a:ea typeface="+mn-ea"/>
          <a:cs typeface="+mn-cs"/>
        </a:defRPr>
      </a:lvl1pPr>
      <a:lvl2pPr marL="686760" indent="-228920" algn="l" defTabSz="915680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2003" kern="1200">
          <a:solidFill>
            <a:schemeClr val="tx1"/>
          </a:solidFill>
          <a:latin typeface="+mn-lt"/>
          <a:ea typeface="+mn-ea"/>
          <a:cs typeface="+mn-cs"/>
        </a:defRPr>
      </a:lvl2pPr>
      <a:lvl3pPr marL="1144600" indent="-228920" algn="l" defTabSz="915680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602440" indent="-228920" algn="l" defTabSz="915680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4pPr>
      <a:lvl5pPr marL="2060280" indent="-228920" algn="l" defTabSz="915680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602" kern="1200">
          <a:solidFill>
            <a:schemeClr val="tx1"/>
          </a:solidFill>
          <a:latin typeface="+mn-lt"/>
          <a:ea typeface="+mn-ea"/>
          <a:cs typeface="+mn-cs"/>
        </a:defRPr>
      </a:lvl5pPr>
      <a:lvl6pPr marL="2518120" indent="-228920" algn="l" defTabSz="915680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2" kern="1200">
          <a:solidFill>
            <a:schemeClr val="tx1"/>
          </a:solidFill>
          <a:latin typeface="+mn-lt"/>
          <a:ea typeface="+mn-ea"/>
          <a:cs typeface="+mn-cs"/>
        </a:defRPr>
      </a:lvl6pPr>
      <a:lvl7pPr marL="2975961" indent="-228920" algn="l" defTabSz="915680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2" kern="1200">
          <a:solidFill>
            <a:schemeClr val="tx1"/>
          </a:solidFill>
          <a:latin typeface="+mn-lt"/>
          <a:ea typeface="+mn-ea"/>
          <a:cs typeface="+mn-cs"/>
        </a:defRPr>
      </a:lvl7pPr>
      <a:lvl8pPr marL="3433801" indent="-228920" algn="l" defTabSz="915680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2" kern="1200">
          <a:solidFill>
            <a:schemeClr val="tx1"/>
          </a:solidFill>
          <a:latin typeface="+mn-lt"/>
          <a:ea typeface="+mn-ea"/>
          <a:cs typeface="+mn-cs"/>
        </a:defRPr>
      </a:lvl8pPr>
      <a:lvl9pPr marL="3891641" indent="-228920" algn="l" defTabSz="915680" rtl="0" eaLnBrk="1" latinLnBrk="0" hangingPunct="1">
        <a:lnSpc>
          <a:spcPct val="120000"/>
        </a:lnSpc>
        <a:spcBef>
          <a:spcPts val="501"/>
        </a:spcBef>
        <a:buSzPct val="125000"/>
        <a:buFont typeface="Arial" panose="020B0604020202020204" pitchFamily="34" charset="0"/>
        <a:buChar char="•"/>
        <a:defRPr sz="14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1pPr>
      <a:lvl2pPr marL="45784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91568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37352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183136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28920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747040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204881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662721" algn="l" defTabSz="915680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191383" y="2210869"/>
            <a:ext cx="2828950" cy="470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3500" b="1" spc="0" dirty="0">
                <a:solidFill>
                  <a:srgbClr val="002060"/>
                </a:solidFill>
                <a:latin typeface="Times New Roman"/>
                <a:cs typeface="Times New Roman"/>
              </a:rPr>
              <a:t>НАВИ</a:t>
            </a:r>
            <a:r>
              <a:rPr sz="3500" b="1" spc="-379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3500" b="1" spc="-309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3500" b="1" spc="-44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3500" b="1" spc="0" dirty="0">
                <a:solidFill>
                  <a:srgbClr val="002060"/>
                </a:solidFill>
                <a:latin typeface="Times New Roman"/>
                <a:cs typeface="Times New Roman"/>
              </a:rPr>
              <a:t>ОР</a:t>
            </a:r>
            <a:endParaRPr sz="35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296" y="2744269"/>
            <a:ext cx="4966768" cy="470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3500" b="1" spc="0" dirty="0">
                <a:solidFill>
                  <a:srgbClr val="002060"/>
                </a:solidFill>
                <a:latin typeface="Times New Roman"/>
                <a:cs typeface="Times New Roman"/>
              </a:rPr>
              <a:t>ДОП</a:t>
            </a:r>
            <a:r>
              <a:rPr sz="3500" b="1" spc="-17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500" b="1" spc="0" dirty="0">
                <a:solidFill>
                  <a:srgbClr val="002060"/>
                </a:solidFill>
                <a:latin typeface="Times New Roman"/>
                <a:cs typeface="Times New Roman"/>
              </a:rPr>
              <a:t>ЛНИ</a:t>
            </a:r>
            <a:r>
              <a:rPr sz="3500" b="1" spc="9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3500" b="1" spc="-39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3500" b="1" spc="0" dirty="0">
                <a:solidFill>
                  <a:srgbClr val="002060"/>
                </a:solidFill>
                <a:latin typeface="Times New Roman"/>
                <a:cs typeface="Times New Roman"/>
              </a:rPr>
              <a:t>ЛЬН</a:t>
            </a:r>
            <a:r>
              <a:rPr sz="3500" b="1" spc="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3500" b="1" spc="-7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3500" b="1" spc="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endParaRPr sz="35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3416" y="2744269"/>
            <a:ext cx="3564533" cy="470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675"/>
              </a:lnSpc>
              <a:spcBef>
                <a:spcPts val="183"/>
              </a:spcBef>
            </a:pPr>
            <a:r>
              <a:rPr sz="3500" b="1" spc="0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3500" b="1" spc="-45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3500" b="1" spc="-79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3500" b="1" spc="0" dirty="0">
                <a:solidFill>
                  <a:srgbClr val="002060"/>
                </a:solidFill>
                <a:latin typeface="Times New Roman"/>
                <a:cs typeface="Times New Roman"/>
              </a:rPr>
              <a:t>ЗО</a:t>
            </a:r>
            <a:r>
              <a:rPr sz="3500" b="1" spc="-209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3500" b="1" spc="0" dirty="0">
                <a:solidFill>
                  <a:srgbClr val="002060"/>
                </a:solidFill>
                <a:latin typeface="Times New Roman"/>
                <a:cs typeface="Times New Roman"/>
              </a:rPr>
              <a:t>АНИЯ</a:t>
            </a:r>
            <a:endParaRPr sz="35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0836" y="3742789"/>
            <a:ext cx="7766784" cy="10617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5928" marR="214043" algn="ctr">
              <a:lnSpc>
                <a:spcPts val="2550"/>
              </a:lnSpc>
              <a:spcBef>
                <a:spcPts val="127"/>
              </a:spcBef>
            </a:pP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Ин</a:t>
            </a:r>
            <a:r>
              <a:rPr sz="2400" b="1" i="1" spc="4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i="1" spc="-29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укц</a:t>
            </a:r>
            <a:r>
              <a:rPr sz="2400" b="1" i="1" spc="-4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2400" b="1" i="1" spc="-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2400" b="1" i="1" spc="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b="1" i="1" spc="-3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ди</a:t>
            </a:r>
            <a:r>
              <a:rPr sz="2400" b="1" i="1" spc="-34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i="1" spc="-59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лей по регис</a:t>
            </a:r>
            <a:r>
              <a:rPr sz="2400" b="1" i="1" spc="9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рации на </a:t>
            </a:r>
            <a:r>
              <a:rPr sz="2400" b="1" i="1" spc="-54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ай</a:t>
            </a:r>
            <a:r>
              <a:rPr sz="2400" b="1" i="1" spc="-34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«НАВИ</a:t>
            </a:r>
            <a:r>
              <a:rPr sz="2400" b="1" i="1" spc="-179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b="1" i="1" spc="-10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i="1" spc="-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Р  ДОП</a:t>
            </a:r>
            <a:r>
              <a:rPr sz="2400" b="1" i="1" spc="-59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ЛНИТЕЛЬНО</a:t>
            </a:r>
            <a:r>
              <a:rPr sz="2400" b="1" i="1" spc="-34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О  ОБ</a:t>
            </a:r>
            <a:r>
              <a:rPr sz="2400" b="1" i="1" spc="-214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b="1" i="1" spc="-39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ЗО</a:t>
            </a:r>
            <a:r>
              <a:rPr sz="2400" b="1" i="1" spc="-104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АНИЯ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571551" marR="1597837" algn="ctr">
              <a:lnSpc>
                <a:spcPct val="95825"/>
              </a:lnSpc>
              <a:spcBef>
                <a:spcPts val="120"/>
              </a:spcBef>
            </a:pP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ДЕТ</a:t>
            </a:r>
            <a:r>
              <a:rPr sz="2400" b="1" i="1" spc="-14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Й</a:t>
            </a:r>
            <a:r>
              <a:rPr sz="2400" b="1" i="1" spc="5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400" b="1" i="1" spc="-1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ЯНС</a:t>
            </a:r>
            <a:r>
              <a:rPr sz="2400" b="1" i="1" spc="-109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ОЙ</a:t>
            </a:r>
            <a:r>
              <a:rPr sz="2400" b="1" i="1" spc="-2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b="1" i="1" spc="-4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2400" b="1" i="1" spc="-69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400" b="1" i="1" spc="-9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2400" b="1" i="1" spc="0" dirty="0">
                <a:solidFill>
                  <a:srgbClr val="002060"/>
                </a:solidFill>
                <a:latin typeface="Times New Roman"/>
                <a:cs typeface="Times New Roman"/>
              </a:rPr>
              <a:t>И»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5810E32-1C4E-4ACF-8C3A-5E59013D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01" y="698500"/>
            <a:ext cx="6749359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996950" y="241300"/>
            <a:ext cx="7442485" cy="129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614" marR="43003" algn="ctr">
              <a:lnSpc>
                <a:spcPts val="1730"/>
              </a:lnSpc>
              <a:spcBef>
                <a:spcPts val="86"/>
              </a:spcBef>
            </a:pP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4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b="1" spc="-1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b="1" spc="9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b="1" spc="-3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b="1" spc="-2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b="1" spc="-39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b="1" spc="-32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b="1" spc="9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b="1" spc="-39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b="1" spc="9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ооб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щен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b="1" spc="-72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-39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дела</a:t>
            </a:r>
            <a:r>
              <a:rPr b="1" spc="-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b="1" spc="-4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ер</a:t>
            </a:r>
            <a:r>
              <a:rPr b="1" spc="-4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ки</a:t>
            </a:r>
            <a:r>
              <a:rPr b="1" spc="-3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b="1" spc="-39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ра</a:t>
            </a:r>
            <a:endParaRPr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indent="0" algn="ctr">
              <a:lnSpc>
                <a:spcPct val="99083"/>
              </a:lnSpc>
            </a:pP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со</a:t>
            </a:r>
            <a:r>
              <a:rPr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ссыл</a:t>
            </a:r>
            <a:r>
              <a:rPr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й</a:t>
            </a:r>
            <a:r>
              <a:rPr b="1" spc="-3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верж</a:t>
            </a:r>
            <a:r>
              <a:rPr b="1" spc="-4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ен</a:t>
            </a:r>
            <a:r>
              <a:rPr b="1" spc="9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b="1" spc="-6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ше</a:t>
            </a:r>
            <a:r>
              <a:rPr b="1" spc="-44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-42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-29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ле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кт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b="1" spc="9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-39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-8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др</a:t>
            </a:r>
            <a:r>
              <a:rPr b="1" spc="19" dirty="0">
                <a:solidFill>
                  <a:srgbClr val="002060"/>
                </a:solidFill>
                <a:latin typeface="Times New Roman"/>
                <a:cs typeface="Times New Roman"/>
              </a:rPr>
              <a:t>ес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b="1" spc="-5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ru-RU" b="1" spc="-5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indent="0" algn="ctr">
              <a:lnSpc>
                <a:spcPct val="99083"/>
              </a:lnSpc>
            </a:pPr>
            <a:r>
              <a:rPr b="1" spc="-4" dirty="0" err="1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b="1" spc="0" dirty="0" err="1">
                <a:solidFill>
                  <a:srgbClr val="002060"/>
                </a:solidFill>
                <a:latin typeface="Times New Roman"/>
                <a:cs typeface="Times New Roman"/>
              </a:rPr>
              <a:t>ерейд</a:t>
            </a:r>
            <a:r>
              <a:rPr b="1" spc="4" dirty="0" err="1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b="1" spc="-14" dirty="0" err="1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0" dirty="0" err="1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 по</a:t>
            </a:r>
            <a:r>
              <a:rPr b="1" spc="-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ссыл</a:t>
            </a:r>
            <a:r>
              <a:rPr b="1" spc="-29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е,</a:t>
            </a:r>
            <a:r>
              <a:rPr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b="1" spc="-4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b="1" spc="9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й</a:t>
            </a:r>
            <a:r>
              <a:rPr b="1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b="1" spc="-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ьм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е,</a:t>
            </a:r>
            <a:r>
              <a:rPr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b="1" spc="-39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ы</a:t>
            </a:r>
            <a:r>
              <a:rPr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b="1" spc="-3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ве</a:t>
            </a:r>
            <a:r>
              <a:rPr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ди</a:t>
            </a:r>
            <a:r>
              <a:rPr b="1" spc="-14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b="1" spc="-2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 err="1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b="1" spc="-9" dirty="0" err="1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b="1" spc="4" dirty="0" err="1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 err="1">
                <a:solidFill>
                  <a:srgbClr val="002060"/>
                </a:solidFill>
                <a:latin typeface="Times New Roman"/>
                <a:cs typeface="Times New Roman"/>
              </a:rPr>
              <a:t>й</a:t>
            </a:r>
            <a:r>
              <a:rPr b="1" spc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ru-RU" b="1" spc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indent="0" algn="ctr">
              <a:lnSpc>
                <a:spcPct val="99083"/>
              </a:lnSpc>
            </a:pPr>
            <a:r>
              <a:rPr b="1" spc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b="1" spc="-4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b="1" spc="-19">
                <a:solidFill>
                  <a:srgbClr val="002060"/>
                </a:solidFill>
                <a:latin typeface="Times New Roman"/>
                <a:cs typeface="Times New Roman"/>
              </a:rPr>
              <a:t>m</a:t>
            </a:r>
            <a:r>
              <a:rPr b="1" spc="4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b="1" spc="0">
                <a:solidFill>
                  <a:srgbClr val="002060"/>
                </a:solidFill>
                <a:latin typeface="Times New Roman"/>
                <a:cs typeface="Times New Roman"/>
              </a:rPr>
              <a:t>il</a:t>
            </a:r>
            <a:r>
              <a:rPr b="1" spc="2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и п</a:t>
            </a:r>
            <a:r>
              <a:rPr b="1" spc="-1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b="1" spc="9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b="1" spc="-29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b="1" spc="-14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ь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ся</a:t>
            </a:r>
            <a:r>
              <a:rPr b="1" spc="-92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2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b="1" spc="19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еми</a:t>
            </a:r>
            <a:r>
              <a:rPr b="1" spc="-3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-14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-29" dirty="0">
                <a:solidFill>
                  <a:srgbClr val="002060"/>
                </a:solidFill>
                <a:latin typeface="Times New Roman"/>
                <a:cs typeface="Times New Roman"/>
              </a:rPr>
              <a:t>з</a:t>
            </a:r>
            <a:r>
              <a:rPr b="1" spc="-19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b="1" spc="-29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-4" dirty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b="1" spc="9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b="1" spc="-39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м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b="1" spc="-10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b="1" spc="9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b="1" spc="-24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b="1" spc="14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b="1" spc="9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b="1" spc="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9968" y="6752123"/>
            <a:ext cx="52832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0"/>
              </a:spcBef>
            </a:pPr>
            <a:r>
              <a:rPr sz="550" spc="0" dirty="0">
                <a:solidFill>
                  <a:srgbClr val="41A0BE"/>
                </a:solidFill>
                <a:latin typeface="Arial"/>
                <a:cs typeface="Arial"/>
              </a:rPr>
              <a:t>'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103E77-EEF2-49A7-A0FC-0024EC067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2" y="1646237"/>
            <a:ext cx="7724775" cy="3590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392985" y="94032"/>
            <a:ext cx="6551676" cy="646176"/>
          </a:xfrm>
          <a:custGeom>
            <a:avLst/>
            <a:gdLst/>
            <a:ahLst/>
            <a:cxnLst/>
            <a:rect l="l" t="t" r="r" b="b"/>
            <a:pathLst>
              <a:path w="6551676" h="646176">
                <a:moveTo>
                  <a:pt x="0" y="646176"/>
                </a:moveTo>
                <a:lnTo>
                  <a:pt x="6551676" y="646176"/>
                </a:lnTo>
                <a:lnTo>
                  <a:pt x="6551676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76767" y="188993"/>
            <a:ext cx="6184112" cy="683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5. 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П</a:t>
            </a:r>
            <a:r>
              <a:rPr sz="2700" b="1" spc="-44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сво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2700" b="1" spc="-9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лог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2700" b="1" spc="-9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и пар</a:t>
            </a:r>
            <a:r>
              <a:rPr sz="2700" b="1" spc="-29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лем</a:t>
            </a:r>
            <a:r>
              <a:rPr sz="2700" b="1" spc="-25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-14" baseline="3034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700" b="1" spc="-34" baseline="3034" dirty="0">
                <a:solidFill>
                  <a:srgbClr val="6F2F9F"/>
                </a:solidFill>
                <a:latin typeface="Calibri"/>
                <a:cs typeface="Calibri"/>
              </a:rPr>
              <a:t>х</a:t>
            </a:r>
            <a:r>
              <a:rPr sz="2700" b="1" spc="-44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дим</a:t>
            </a:r>
            <a:r>
              <a:rPr sz="2700" b="1" spc="1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в лич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ый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-25" baseline="3034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аб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-1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endParaRPr sz="1800" dirty="0">
              <a:latin typeface="Calibri"/>
              <a:cs typeface="Calibri"/>
            </a:endParaRPr>
          </a:p>
          <a:p>
            <a:pPr marL="1952094" marR="1964038" algn="ctr">
              <a:lnSpc>
                <a:spcPts val="2185"/>
              </a:lnSpc>
              <a:spcBef>
                <a:spcPts val="12"/>
              </a:spcBef>
            </a:pP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выби</a:t>
            </a:r>
            <a:r>
              <a:rPr sz="2700" b="1" spc="4" baseline="1517" dirty="0" err="1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700" b="1" spc="-9" baseline="1517" dirty="0" err="1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2700" b="1" spc="-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програм</a:t>
            </a:r>
            <a:r>
              <a:rPr sz="2700" b="1" spc="-14" baseline="1517" dirty="0" err="1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у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2999" y="3720337"/>
            <a:ext cx="714434" cy="9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400"/>
              </a:lnSpc>
              <a:spcBef>
                <a:spcPts val="370"/>
              </a:spcBef>
            </a:pPr>
            <a:r>
              <a:rPr sz="7200" spc="0" dirty="0">
                <a:solidFill>
                  <a:srgbClr val="24BA68"/>
                </a:solidFill>
                <a:latin typeface="Arial"/>
                <a:cs typeface="Arial"/>
              </a:rPr>
              <a:t>-</a:t>
            </a:r>
            <a:endParaRPr sz="7200">
              <a:latin typeface="Arial"/>
              <a:cs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6B3CC8-F77C-4DEE-AE84-329DC90A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1231900"/>
            <a:ext cx="7257372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D40E729-F780-4459-8399-2CADEBE3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546100"/>
            <a:ext cx="6876067" cy="54402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AA3BFAE-736B-45A7-8EFB-D0221649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49" y="546100"/>
            <a:ext cx="6790931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7363" y="5724706"/>
            <a:ext cx="124690" cy="17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0"/>
              </a:lnSpc>
              <a:spcBef>
                <a:spcPts val="64"/>
              </a:spcBef>
            </a:pPr>
            <a:r>
              <a:rPr sz="1150" spc="0" dirty="0">
                <a:solidFill>
                  <a:srgbClr val="755B4F"/>
                </a:solidFill>
                <a:latin typeface="Times New Roman"/>
                <a:cs typeface="Times New Roman"/>
              </a:rPr>
              <a:t>а</a:t>
            </a:r>
            <a:endParaRPr sz="1150">
              <a:latin typeface="Times New Roman"/>
              <a:cs typeface="Times New Roman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CD6D26A-B04C-45D5-BFE8-E91B1B1B5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774700"/>
            <a:ext cx="625933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E9203C7-FB72-40A0-8DDC-9BC1E7B13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12" y="698501"/>
            <a:ext cx="6461952" cy="50720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7831889" y="1369964"/>
            <a:ext cx="131739" cy="220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64"/>
              </a:lnSpc>
              <a:spcBef>
                <a:spcPts val="83"/>
              </a:spcBef>
            </a:pPr>
            <a:r>
              <a:rPr sz="1500" spc="0" dirty="0">
                <a:solidFill>
                  <a:srgbClr val="989B9F"/>
                </a:solidFill>
                <a:latin typeface="Times New Roman"/>
                <a:cs typeface="Times New Roman"/>
              </a:rPr>
              <a:t>•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2592" y="2794065"/>
            <a:ext cx="192398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65"/>
              </a:lnSpc>
              <a:spcBef>
                <a:spcPts val="78"/>
              </a:spcBef>
            </a:pPr>
            <a:r>
              <a:rPr sz="1400" spc="0" dirty="0">
                <a:solidFill>
                  <a:srgbClr val="99CCAE"/>
                </a:solidFill>
                <a:latin typeface="Arial"/>
                <a:cs typeface="Arial"/>
              </a:rPr>
              <a:t>.   </a:t>
            </a:r>
            <a:r>
              <a:rPr sz="1400" spc="82" dirty="0">
                <a:solidFill>
                  <a:srgbClr val="99CCAE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99CCAE"/>
                </a:solidFill>
                <a:latin typeface="Arial"/>
                <a:cs typeface="Arial"/>
              </a:rPr>
              <a:t>"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045C3-70A5-4BF4-A0DF-FB13EB63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546100"/>
            <a:ext cx="6871856" cy="52101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8688BDD-AFF5-4CC1-9F13-8E32BCD62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12" y="582404"/>
            <a:ext cx="6510338" cy="51976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791624" y="217234"/>
            <a:ext cx="7714556" cy="938466"/>
          </a:xfrm>
          <a:custGeom>
            <a:avLst/>
            <a:gdLst/>
            <a:ahLst/>
            <a:cxnLst/>
            <a:rect l="l" t="t" r="r" b="b"/>
            <a:pathLst>
              <a:path w="7199376" h="307848">
                <a:moveTo>
                  <a:pt x="0" y="307848"/>
                </a:moveTo>
                <a:lnTo>
                  <a:pt x="7199376" y="307848"/>
                </a:lnTo>
                <a:lnTo>
                  <a:pt x="7199376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20750" y="212542"/>
            <a:ext cx="7585430" cy="528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06319" marR="34290" algn="ctr">
              <a:lnSpc>
                <a:spcPts val="1935"/>
              </a:lnSpc>
              <a:spcBef>
                <a:spcPts val="96"/>
              </a:spcBef>
            </a:pPr>
            <a:r>
              <a:rPr sz="2700" b="1" baseline="3034" dirty="0">
                <a:solidFill>
                  <a:srgbClr val="6F2F9F"/>
                </a:solidFill>
                <a:latin typeface="Calibri"/>
                <a:cs typeface="Calibri"/>
              </a:rPr>
              <a:t>6.</a:t>
            </a:r>
            <a:r>
              <a:rPr sz="2400" spc="0" baseline="3413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З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п</a:t>
            </a:r>
            <a:r>
              <a:rPr sz="2700" b="1" spc="-34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лн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ь </a:t>
            </a:r>
            <a:r>
              <a:rPr sz="2700" b="1" spc="-9" baseline="3034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анные</a:t>
            </a:r>
            <a:r>
              <a:rPr sz="2700" b="1" spc="1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б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-25" baseline="3034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а:</a:t>
            </a:r>
            <a:endParaRPr sz="1800" dirty="0">
              <a:latin typeface="Calibri"/>
              <a:cs typeface="Calibri"/>
            </a:endParaRPr>
          </a:p>
          <a:p>
            <a:pPr marL="12700" algn="ctr">
              <a:lnSpc>
                <a:spcPts val="2160"/>
              </a:lnSpc>
              <a:spcBef>
                <a:spcPts val="11"/>
              </a:spcBef>
            </a:pP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Фам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л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ю,</a:t>
            </a:r>
            <a:r>
              <a:rPr sz="2700" b="1" spc="-1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мя,</a:t>
            </a:r>
            <a:r>
              <a:rPr sz="2700" b="1" spc="-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-9" baseline="1517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-4" baseline="1517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че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700" b="1" spc="-4" baseline="1517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во,</a:t>
            </a:r>
            <a:r>
              <a:rPr sz="2700" b="1" spc="-1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да</a:t>
            </a:r>
            <a:r>
              <a:rPr sz="2700" b="1" spc="-9" baseline="1517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у</a:t>
            </a:r>
            <a:r>
              <a:rPr sz="2700" b="1" spc="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-19" baseline="1517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ж</a:t>
            </a:r>
            <a:r>
              <a:rPr sz="2700" b="1" spc="-14" baseline="1517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ния.</a:t>
            </a:r>
            <a:r>
              <a:rPr sz="2700" b="1" spc="-3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endParaRPr lang="ru-RU" sz="2700" b="1" spc="-34" baseline="1517" dirty="0">
              <a:solidFill>
                <a:srgbClr val="6F2F9F"/>
              </a:solidFill>
              <a:latin typeface="Calibri"/>
              <a:cs typeface="Calibri"/>
            </a:endParaRPr>
          </a:p>
          <a:p>
            <a:pPr marL="12700" algn="ctr">
              <a:lnSpc>
                <a:spcPts val="2160"/>
              </a:lnSpc>
              <a:spcBef>
                <a:spcPts val="11"/>
              </a:spcBef>
            </a:pP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На</a:t>
            </a:r>
            <a:r>
              <a:rPr sz="2700" b="1" spc="-14" baseline="1517" dirty="0" err="1">
                <a:solidFill>
                  <a:srgbClr val="6F2F9F"/>
                </a:solidFill>
                <a:latin typeface="Calibri"/>
                <a:cs typeface="Calibri"/>
              </a:rPr>
              <a:t>ж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700" b="1" spc="-4" baseline="1517" dirty="0" err="1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ь</a:t>
            </a:r>
            <a:r>
              <a:rPr sz="2700" b="1" spc="-1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на</a:t>
            </a:r>
            <a:r>
              <a:rPr sz="2700" b="1" spc="1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кнопку «С</a:t>
            </a:r>
            <a:r>
              <a:rPr sz="2700" b="1" spc="-54" baseline="1517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Х</a:t>
            </a:r>
            <a:r>
              <a:rPr sz="2700" b="1" spc="-89" baseline="1517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ИТЬ».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3026" y="4454725"/>
            <a:ext cx="97338" cy="184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0"/>
              </a:lnSpc>
              <a:spcBef>
                <a:spcPts val="69"/>
              </a:spcBef>
            </a:pPr>
            <a:r>
              <a:rPr sz="1250" spc="0" dirty="0">
                <a:solidFill>
                  <a:srgbClr val="8695A8"/>
                </a:solidFill>
                <a:latin typeface="Arial"/>
                <a:cs typeface="Arial"/>
              </a:rPr>
              <a:t>)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240B0D8-2CE5-4451-989A-8DC260C4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1384300"/>
            <a:ext cx="7013759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77950" y="850900"/>
            <a:ext cx="7199376" cy="307848"/>
          </a:xfrm>
          <a:custGeom>
            <a:avLst/>
            <a:gdLst/>
            <a:ahLst/>
            <a:cxnLst/>
            <a:rect l="l" t="t" r="r" b="b"/>
            <a:pathLst>
              <a:path w="7199376" h="307848">
                <a:moveTo>
                  <a:pt x="0" y="307848"/>
                </a:moveTo>
                <a:lnTo>
                  <a:pt x="7199376" y="307848"/>
                </a:lnTo>
                <a:lnTo>
                  <a:pt x="7199376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4350" y="850900"/>
            <a:ext cx="34543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sz="3600" b="1" spc="-25" baseline="3413" dirty="0">
                <a:solidFill>
                  <a:srgbClr val="002060"/>
                </a:solidFill>
                <a:latin typeface="Calibri"/>
                <a:cs typeface="Calibri"/>
              </a:rPr>
              <a:t>ВА</a:t>
            </a:r>
            <a:r>
              <a:rPr sz="3600" b="1" spc="4" baseline="3413" dirty="0">
                <a:solidFill>
                  <a:srgbClr val="002060"/>
                </a:solidFill>
                <a:latin typeface="Calibri"/>
                <a:cs typeface="Calibri"/>
              </a:rPr>
              <a:t>Ж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АЕ</a:t>
            </a:r>
            <a:r>
              <a:rPr sz="3600" b="1" spc="4" baseline="3413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ЫЕ Р</a:t>
            </a:r>
            <a:r>
              <a:rPr sz="3600" b="1" spc="-59" baseline="3413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ДИТ</a:t>
            </a:r>
            <a:r>
              <a:rPr sz="3600" b="1" spc="-14" baseline="3413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ЛИ!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8307" y="2018157"/>
            <a:ext cx="7937377" cy="2159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68" marR="110926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Просим</a:t>
            </a:r>
            <a:r>
              <a:rPr sz="3600" b="1" spc="-9" baseline="341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Вас в</a:t>
            </a:r>
            <a:r>
              <a:rPr sz="3600" b="1" spc="-9" baseline="341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sz="3600" b="1" spc="-4" baseline="3413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3600" b="1" spc="-39" baseline="3413" dirty="0">
                <a:solidFill>
                  <a:srgbClr val="002060"/>
                </a:solidFill>
                <a:latin typeface="Calibri"/>
                <a:cs typeface="Calibri"/>
              </a:rPr>
              <a:t>ж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айш</a:t>
            </a:r>
            <a:r>
              <a:rPr sz="3600" b="1" spc="4" baseline="3413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24" baseline="341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вр</a:t>
            </a:r>
            <a:r>
              <a:rPr sz="3600" b="1" spc="-9" baseline="3413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мя</a:t>
            </a:r>
            <a:r>
              <a:rPr sz="3600" b="1" spc="-4" baseline="341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в обяз</a:t>
            </a:r>
            <a:r>
              <a:rPr sz="3600" b="1" spc="-9" baseline="3413" dirty="0">
                <a:solidFill>
                  <a:srgbClr val="002060"/>
                </a:solidFill>
                <a:latin typeface="Calibri"/>
                <a:cs typeface="Calibri"/>
              </a:rPr>
              <a:t>ат</a:t>
            </a:r>
            <a:r>
              <a:rPr sz="3600" b="1" spc="-29" baseline="3413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льном</a:t>
            </a:r>
            <a:r>
              <a:rPr sz="3600" b="1" spc="-4" baseline="341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sz="3600" b="1" spc="4" baseline="3413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ряд</a:t>
            </a:r>
            <a:r>
              <a:rPr sz="3600" b="1" spc="-39" baseline="3413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3600" b="1" spc="0" baseline="3413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за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егистр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ров</a:t>
            </a:r>
            <a:r>
              <a:rPr sz="3600" b="1" spc="-14" baseline="1137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ться и зарег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стр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ров</a:t>
            </a:r>
            <a:r>
              <a:rPr sz="3600" b="1" spc="-14" baseline="1137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ть 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аш</a:t>
            </a:r>
            <a:r>
              <a:rPr sz="3600" b="1" spc="4" baseline="1137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-25" baseline="1137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 ре</a:t>
            </a:r>
            <a:r>
              <a:rPr sz="3600" b="1" spc="-4" baseline="1137" dirty="0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ен</a:t>
            </a:r>
            <a:r>
              <a:rPr sz="3600" b="1" spc="-34" baseline="1137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3600" b="1" spc="9" baseline="113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на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56031" marR="279176" algn="ctr">
              <a:lnSpc>
                <a:spcPts val="2885"/>
              </a:lnSpc>
              <a:spcBef>
                <a:spcPts val="0"/>
              </a:spcBef>
            </a:pP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сай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Нави</a:t>
            </a:r>
            <a:r>
              <a:rPr sz="3600" b="1" spc="-14" baseline="1137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3600" b="1" spc="-25" baseline="1137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ора</a:t>
            </a:r>
            <a:r>
              <a:rPr sz="3600" b="1" spc="9" baseline="113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29" baseline="1137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3600" b="1" spc="4" baseline="1137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sz="3600" b="1" spc="-29" baseline="1137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лн</a:t>
            </a:r>
            <a:r>
              <a:rPr sz="3600" b="1" spc="-4" baseline="1137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600" b="1" spc="-29" baseline="1137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льно</a:t>
            </a:r>
            <a:r>
              <a:rPr sz="3600" b="1" spc="-19" baseline="1137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обра</a:t>
            </a:r>
            <a:r>
              <a:rPr sz="3600" b="1" spc="-4" baseline="1137" dirty="0">
                <a:solidFill>
                  <a:srgbClr val="002060"/>
                </a:solidFill>
                <a:latin typeface="Calibri"/>
                <a:cs typeface="Calibri"/>
              </a:rPr>
              <a:t>з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ов</a:t>
            </a:r>
            <a:r>
              <a:rPr sz="3600" b="1" spc="4" baseline="1137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ния </a:t>
            </a:r>
            <a:r>
              <a:rPr sz="3600" b="1" spc="-29" baseline="1137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-4" baseline="1137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ей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93466" marR="2715798" algn="ctr">
              <a:lnSpc>
                <a:spcPts val="2880"/>
              </a:lnSpc>
            </a:pP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sz="3600" b="1" spc="-4" baseline="1137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ян</a:t>
            </a:r>
            <a:r>
              <a:rPr sz="3600" b="1" spc="4" baseline="1137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3600" b="1" spc="-34" baseline="1137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ой о</a:t>
            </a:r>
            <a:r>
              <a:rPr sz="3600" b="1" spc="-39" baseline="1137" dirty="0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ласти.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704115" marR="714926" algn="ctr">
              <a:lnSpc>
                <a:spcPts val="2880"/>
              </a:lnSpc>
            </a:pP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Про</a:t>
            </a:r>
            <a:r>
              <a:rPr sz="3600" b="1" spc="4" baseline="1137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ьба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 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4" baseline="1137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истрации</a:t>
            </a:r>
            <a:r>
              <a:rPr sz="3600" b="1" spc="14" baseline="113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3600" b="1" spc="9" baseline="1137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общить</a:t>
            </a:r>
            <a:r>
              <a:rPr sz="3600" b="1" spc="-19" baseline="113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29" baseline="1137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sz="3600" b="1" spc="-29" baseline="1137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ов</a:t>
            </a:r>
            <a:r>
              <a:rPr sz="3600" b="1" spc="-50" baseline="1137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3600" b="1" spc="-4" baseline="1137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600" b="1" spc="-29" baseline="1137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лю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483107" marR="507471" algn="ctr">
              <a:lnSpc>
                <a:spcPts val="2880"/>
              </a:lnSpc>
            </a:pP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объ</a:t>
            </a:r>
            <a:r>
              <a:rPr sz="3600" b="1" spc="-25" baseline="1137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3600" b="1" spc="-9" baseline="1137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нения,</a:t>
            </a:r>
            <a:r>
              <a:rPr sz="3600" b="1" spc="14" baseline="113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в </a:t>
            </a:r>
            <a:r>
              <a:rPr sz="3600" b="1" spc="-39" baseline="1137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3600" b="1" spc="-4" baseline="1137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3600" b="1" spc="-25" baseline="1137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ором</a:t>
            </a:r>
            <a:r>
              <a:rPr sz="3600" b="1" spc="-19" baseline="113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зан</a:t>
            </a:r>
            <a:r>
              <a:rPr sz="3600" b="1" spc="-4" baseline="1137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sz="3600" b="1" spc="4" baseline="1137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600" b="1" spc="-4" baseline="1137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ся</a:t>
            </a:r>
            <a:r>
              <a:rPr sz="3600" b="1" spc="-4" baseline="113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Ваш</a:t>
            </a:r>
            <a:r>
              <a:rPr sz="3600" b="1" spc="542" baseline="113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2060"/>
                </a:solidFill>
                <a:latin typeface="Calibri"/>
                <a:cs typeface="Calibri"/>
              </a:rPr>
              <a:t>ребенок!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4572000" cy="392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4571" y="-4572"/>
            <a:ext cx="4581144" cy="3938016"/>
          </a:xfrm>
          <a:custGeom>
            <a:avLst/>
            <a:gdLst/>
            <a:ahLst/>
            <a:cxnLst/>
            <a:rect l="l" t="t" r="r" b="b"/>
            <a:pathLst>
              <a:path w="4581144" h="3938016">
                <a:moveTo>
                  <a:pt x="4571" y="3938016"/>
                </a:moveTo>
                <a:lnTo>
                  <a:pt x="4581144" y="3938016"/>
                </a:lnTo>
                <a:lnTo>
                  <a:pt x="4581144" y="4572"/>
                </a:lnTo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0500" y="3214114"/>
            <a:ext cx="5143500" cy="3643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5928" y="3209543"/>
            <a:ext cx="5152644" cy="3653028"/>
          </a:xfrm>
          <a:custGeom>
            <a:avLst/>
            <a:gdLst/>
            <a:ahLst/>
            <a:cxnLst/>
            <a:rect l="l" t="t" r="r" b="b"/>
            <a:pathLst>
              <a:path w="5152644" h="3653027">
                <a:moveTo>
                  <a:pt x="5148071" y="0"/>
                </a:moveTo>
                <a:lnTo>
                  <a:pt x="0" y="0"/>
                </a:lnTo>
                <a:lnTo>
                  <a:pt x="0" y="3648454"/>
                </a:lnTo>
              </a:path>
            </a:pathLst>
          </a:custGeom>
          <a:ln w="9144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0" y="0"/>
            <a:ext cx="4576572" cy="3209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576572" y="0"/>
            <a:ext cx="4567427" cy="3209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 marL="548880" marR="581482" indent="0" algn="ctr">
              <a:lnSpc>
                <a:spcPts val="2400"/>
              </a:lnSpc>
              <a:spcBef>
                <a:spcPts val="6120"/>
              </a:spcBef>
            </a:pP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7</a:t>
            </a:r>
            <a:r>
              <a:rPr sz="2000" b="1" spc="4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После</a:t>
            </a:r>
            <a:r>
              <a:rPr sz="2000" b="1" spc="-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вне</a:t>
            </a:r>
            <a:r>
              <a:rPr sz="2000" b="1" spc="4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ения</a:t>
            </a:r>
            <a:r>
              <a:rPr sz="2000" b="1" spc="-9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000" b="1" spc="4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000" b="1" spc="-9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х </a:t>
            </a:r>
            <a:r>
              <a:rPr sz="2000" b="1" spc="-9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000" b="1" spc="-4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ных Вам</a:t>
            </a:r>
            <a:r>
              <a:rPr sz="2000" b="1" spc="-9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на</a:t>
            </a:r>
            <a:r>
              <a:rPr sz="2000" b="1" spc="-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spc="-29" dirty="0">
                <a:solidFill>
                  <a:srgbClr val="6F2F9F"/>
                </a:solidFill>
                <a:latin typeface="Calibri"/>
                <a:cs typeface="Calibri"/>
              </a:rPr>
              <a:t>э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лект</a:t>
            </a:r>
            <a:r>
              <a:rPr sz="2000" b="1" spc="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онную</a:t>
            </a:r>
            <a:r>
              <a:rPr sz="2000" b="1" spc="-39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почту при</a:t>
            </a:r>
            <a:r>
              <a:rPr sz="2000" b="1" spc="-9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ет</a:t>
            </a:r>
            <a:r>
              <a:rPr sz="2000" b="1" spc="-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со</a:t>
            </a:r>
            <a:r>
              <a:rPr sz="2000" b="1" spc="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б</a:t>
            </a:r>
            <a:r>
              <a:rPr sz="2000" b="1" spc="-9" dirty="0">
                <a:solidFill>
                  <a:srgbClr val="6F2F9F"/>
                </a:solidFill>
                <a:latin typeface="Calibri"/>
                <a:cs typeface="Calibri"/>
              </a:rPr>
              <a:t>щ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ение</a:t>
            </a:r>
            <a:r>
              <a:rPr sz="2000" b="1" spc="-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000" b="1" spc="-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000" b="1" spc="-19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000" b="1" spc="-1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е и в</a:t>
            </a:r>
            <a:r>
              <a:rPr sz="2000" b="1" spc="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000" b="1" spc="-9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мени</a:t>
            </a:r>
            <a:r>
              <a:rPr sz="2000" b="1" spc="-19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поступления</a:t>
            </a:r>
            <a:r>
              <a:rPr sz="2000" b="1" spc="-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з</a:t>
            </a:r>
            <a:r>
              <a:rPr sz="2000" b="1" spc="-9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яв</a:t>
            </a:r>
            <a:r>
              <a:rPr sz="2000" b="1" spc="4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3209543"/>
            <a:ext cx="3995928" cy="723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995928" y="3209543"/>
            <a:ext cx="580644" cy="723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576572" y="3209543"/>
            <a:ext cx="4567427" cy="723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0" y="3933444"/>
            <a:ext cx="3995928" cy="2924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995928" y="3933444"/>
            <a:ext cx="5148071" cy="2924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4150" y="2586570"/>
            <a:ext cx="6716267" cy="3715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9612" y="3896868"/>
            <a:ext cx="1556003" cy="1626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2919" y="3916553"/>
            <a:ext cx="1299845" cy="1370457"/>
          </a:xfrm>
          <a:custGeom>
            <a:avLst/>
            <a:gdLst/>
            <a:ahLst/>
            <a:cxnLst/>
            <a:rect l="l" t="t" r="r" b="b"/>
            <a:pathLst>
              <a:path w="1299845" h="1370457">
                <a:moveTo>
                  <a:pt x="1287653" y="1329944"/>
                </a:moveTo>
                <a:lnTo>
                  <a:pt x="1299845" y="1370457"/>
                </a:lnTo>
                <a:lnTo>
                  <a:pt x="1262126" y="1209802"/>
                </a:lnTo>
                <a:lnTo>
                  <a:pt x="1255301" y="1199208"/>
                </a:lnTo>
                <a:lnTo>
                  <a:pt x="1243571" y="1195112"/>
                </a:lnTo>
                <a:lnTo>
                  <a:pt x="1239266" y="1195578"/>
                </a:lnTo>
                <a:lnTo>
                  <a:pt x="1228646" y="1202325"/>
                </a:lnTo>
                <a:lnTo>
                  <a:pt x="1224531" y="1213986"/>
                </a:lnTo>
                <a:lnTo>
                  <a:pt x="1225042" y="1218565"/>
                </a:lnTo>
                <a:lnTo>
                  <a:pt x="1239173" y="1278771"/>
                </a:lnTo>
                <a:lnTo>
                  <a:pt x="1279144" y="1324737"/>
                </a:lnTo>
                <a:lnTo>
                  <a:pt x="1255268" y="1347343"/>
                </a:lnTo>
                <a:lnTo>
                  <a:pt x="1259967" y="1356106"/>
                </a:lnTo>
                <a:lnTo>
                  <a:pt x="1141476" y="1324229"/>
                </a:lnTo>
                <a:lnTo>
                  <a:pt x="1299845" y="1370457"/>
                </a:lnTo>
                <a:lnTo>
                  <a:pt x="1287653" y="1329944"/>
                </a:lnTo>
                <a:close/>
              </a:path>
              <a:path w="1299845" h="1370457">
                <a:moveTo>
                  <a:pt x="1128521" y="1300607"/>
                </a:moveTo>
                <a:lnTo>
                  <a:pt x="1129031" y="1312883"/>
                </a:lnTo>
                <a:lnTo>
                  <a:pt x="1136871" y="1322175"/>
                </a:lnTo>
                <a:lnTo>
                  <a:pt x="1141476" y="1324229"/>
                </a:lnTo>
                <a:lnTo>
                  <a:pt x="1259967" y="1356106"/>
                </a:lnTo>
                <a:lnTo>
                  <a:pt x="1255268" y="1347343"/>
                </a:lnTo>
                <a:lnTo>
                  <a:pt x="1279144" y="1324737"/>
                </a:lnTo>
                <a:lnTo>
                  <a:pt x="1239173" y="1278771"/>
                </a:lnTo>
                <a:lnTo>
                  <a:pt x="1247814" y="1315588"/>
                </a:lnTo>
                <a:lnTo>
                  <a:pt x="1211549" y="1304999"/>
                </a:lnTo>
                <a:lnTo>
                  <a:pt x="1152144" y="1287653"/>
                </a:lnTo>
                <a:lnTo>
                  <a:pt x="1139774" y="1288162"/>
                </a:lnTo>
                <a:lnTo>
                  <a:pt x="1130523" y="1296002"/>
                </a:lnTo>
                <a:lnTo>
                  <a:pt x="1128521" y="1300607"/>
                </a:lnTo>
                <a:close/>
              </a:path>
              <a:path w="1299845" h="1370457">
                <a:moveTo>
                  <a:pt x="1211549" y="1304999"/>
                </a:moveTo>
                <a:lnTo>
                  <a:pt x="1247814" y="1315588"/>
                </a:lnTo>
                <a:lnTo>
                  <a:pt x="1239173" y="1278771"/>
                </a:lnTo>
                <a:lnTo>
                  <a:pt x="27686" y="0"/>
                </a:lnTo>
                <a:lnTo>
                  <a:pt x="0" y="26162"/>
                </a:lnTo>
                <a:lnTo>
                  <a:pt x="1211549" y="13049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2550" y="544322"/>
            <a:ext cx="8991600" cy="2174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642" marR="210007" algn="ctr">
              <a:lnSpc>
                <a:spcPts val="1935"/>
              </a:lnSpc>
              <a:spcBef>
                <a:spcPts val="96"/>
              </a:spcBef>
            </a:pP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П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ле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ре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ги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ац</a:t>
            </a:r>
            <a:r>
              <a:rPr sz="2700" b="1" spc="-9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-29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в Нави</a:t>
            </a:r>
            <a:r>
              <a:rPr sz="2700" b="1" spc="-9" baseline="3034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700" b="1" spc="-19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-29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-44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ди</a:t>
            </a:r>
            <a:r>
              <a:rPr sz="2700" b="1" spc="-14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-19" baseline="303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ль</a:t>
            </a:r>
            <a:r>
              <a:rPr sz="2700" b="1" spc="-25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-14" baseline="3034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700" b="1" spc="-29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л</a:t>
            </a:r>
            <a:r>
              <a:rPr sz="2700" b="1" spc="-19" baseline="3034" dirty="0">
                <a:solidFill>
                  <a:srgbClr val="6F2F9F"/>
                </a:solidFill>
                <a:latin typeface="Calibri"/>
                <a:cs typeface="Calibri"/>
              </a:rPr>
              <a:t>ж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зайти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в лич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ый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-25" baseline="3034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аб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-64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706706" marR="722444" algn="ctr">
              <a:lnSpc>
                <a:spcPts val="2160"/>
              </a:lnSpc>
              <a:spcBef>
                <a:spcPts val="11"/>
              </a:spcBef>
            </a:pPr>
            <a:r>
              <a:rPr sz="2700" b="1" spc="-4" baseline="1517" dirty="0">
                <a:solidFill>
                  <a:srgbClr val="6F2F9F"/>
                </a:solidFill>
                <a:latin typeface="Calibri"/>
                <a:cs typeface="Calibri"/>
              </a:rPr>
              <a:t>П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осле </a:t>
            </a:r>
            <a:r>
              <a:rPr sz="2700" b="1" spc="-4" baseline="1517" dirty="0">
                <a:solidFill>
                  <a:srgbClr val="6F2F9F"/>
                </a:solidFill>
                <a:latin typeface="Calibri"/>
                <a:cs typeface="Calibri"/>
              </a:rPr>
              <a:t>э</a:t>
            </a:r>
            <a:r>
              <a:rPr sz="2700" b="1" spc="-19" baseline="1517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-14" baseline="1517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-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в </a:t>
            </a:r>
            <a:r>
              <a:rPr sz="2700" b="1" spc="-29" baseline="1517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700" b="1" spc="-9" baseline="1517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ало</a:t>
            </a:r>
            <a:r>
              <a:rPr sz="2700" b="1" spc="-29" baseline="1517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-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программ</a:t>
            </a:r>
            <a:r>
              <a:rPr sz="2700" b="1" spc="-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за</a:t>
            </a:r>
            <a:r>
              <a:rPr sz="2700" b="1" spc="-9" baseline="1517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700" b="1" spc="-9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м сл</a:t>
            </a:r>
            <a:r>
              <a:rPr sz="2700" b="1" spc="-14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-29" baseline="1517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ую</a:t>
            </a:r>
            <a:r>
              <a:rPr sz="2700" b="1" spc="-9" baseline="1517" dirty="0">
                <a:solidFill>
                  <a:srgbClr val="6F2F9F"/>
                </a:solidFill>
                <a:latin typeface="Calibri"/>
                <a:cs typeface="Calibri"/>
              </a:rPr>
              <a:t>щ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ие</a:t>
            </a:r>
            <a:r>
              <a:rPr sz="2700" b="1" spc="-2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параме</a:t>
            </a:r>
            <a:r>
              <a:rPr sz="2700" b="1" spc="-4" baseline="1517" dirty="0" err="1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ры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r>
              <a:rPr lang="ru-RU"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Мун</a:t>
            </a:r>
            <a:r>
              <a:rPr sz="2700" b="1" spc="4" baseline="1517" dirty="0" err="1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ципал</a:t>
            </a:r>
            <a:r>
              <a:rPr sz="2700" b="1" spc="4" baseline="1517" dirty="0" err="1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-19" baseline="1517" dirty="0" err="1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4" baseline="1517" dirty="0" err="1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-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ru-RU" sz="2700" b="1" spc="-44" baseline="1517" dirty="0" err="1">
                <a:solidFill>
                  <a:srgbClr val="FF0000"/>
                </a:solidFill>
                <a:latin typeface="Calibri"/>
                <a:cs typeface="Calibri"/>
              </a:rPr>
              <a:t>Навлинский</a:t>
            </a:r>
            <a:r>
              <a:rPr lang="ru-RU" sz="2700" b="1" spc="-44" baseline="1517" dirty="0">
                <a:solidFill>
                  <a:srgbClr val="FF0000"/>
                </a:solidFill>
                <a:latin typeface="Calibri"/>
                <a:cs typeface="Calibri"/>
              </a:rPr>
              <a:t> район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825601" marR="840663" algn="ctr">
              <a:lnSpc>
                <a:spcPts val="2160"/>
              </a:lnSpc>
            </a:pP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Ор</a:t>
            </a:r>
            <a:r>
              <a:rPr sz="2700" b="1" spc="-14" baseline="1517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ан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за</a:t>
            </a:r>
            <a:r>
              <a:rPr sz="2700" b="1" spc="-19" baseline="1517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ор</a:t>
            </a:r>
            <a:r>
              <a:rPr sz="2700" b="1" spc="-1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- </a:t>
            </a:r>
            <a:r>
              <a:rPr sz="2700" b="1" spc="1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ru-RU" sz="2700" b="1" spc="14" baseline="1517" dirty="0">
                <a:solidFill>
                  <a:srgbClr val="FF0000"/>
                </a:solidFill>
                <a:latin typeface="Calibri"/>
                <a:cs typeface="Calibri"/>
              </a:rPr>
              <a:t>наименование выбранной </a:t>
            </a:r>
            <a:r>
              <a:rPr lang="ru-RU" sz="2700" b="1" spc="-44" baseline="1517" dirty="0">
                <a:solidFill>
                  <a:srgbClr val="FF0000"/>
                </a:solidFill>
                <a:latin typeface="Calibri"/>
                <a:cs typeface="Calibri"/>
              </a:rPr>
              <a:t>образовательной организации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448894" marR="1460649" algn="ctr">
              <a:lnSpc>
                <a:spcPts val="2160"/>
              </a:lnSpc>
            </a:pP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Нап</a:t>
            </a:r>
            <a:r>
              <a:rPr sz="2700" b="1" spc="9" baseline="1517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700" b="1" spc="-14" baseline="1517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л</a:t>
            </a:r>
            <a:r>
              <a:rPr sz="2700" b="1" spc="9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ть</a:t>
            </a:r>
            <a:r>
              <a:rPr sz="2700" b="1" spc="-4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700" b="1" spc="1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ru-RU" sz="2700" b="1" spc="-4" baseline="1517" dirty="0">
                <a:solidFill>
                  <a:srgbClr val="FF0000"/>
                </a:solidFill>
                <a:latin typeface="Calibri"/>
                <a:cs typeface="Calibri"/>
              </a:rPr>
              <a:t>ВЫБИРАЕТЕ ИЗ СПИСКА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874494" marR="1888342" algn="ctr">
              <a:lnSpc>
                <a:spcPts val="2165"/>
              </a:lnSpc>
              <a:spcBef>
                <a:spcPts val="0"/>
              </a:spcBef>
            </a:pP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Нап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700" b="1" spc="-14" baseline="1517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л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-1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700" b="1" spc="1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ru-RU" sz="2700" b="1" spc="-4" baseline="1517" dirty="0">
                <a:solidFill>
                  <a:srgbClr val="FF0000"/>
                </a:solidFill>
                <a:cs typeface="Calibri"/>
              </a:rPr>
              <a:t>ВЫБИРАЕТЕ ИЗ СПИСКА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;</a:t>
            </a:r>
            <a:endParaRPr lang="ru-RU" sz="2700" b="1" spc="19" baseline="1517" dirty="0">
              <a:solidFill>
                <a:srgbClr val="6F2F9F"/>
              </a:solidFill>
              <a:latin typeface="Calibri"/>
              <a:cs typeface="Calibri"/>
            </a:endParaRPr>
          </a:p>
          <a:p>
            <a:pPr marL="1874494" marR="1888342" algn="ctr">
              <a:lnSpc>
                <a:spcPts val="2165"/>
              </a:lnSpc>
              <a:spcBef>
                <a:spcPts val="0"/>
              </a:spcBef>
            </a:pP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Воз</a:t>
            </a:r>
            <a:r>
              <a:rPr sz="2700" b="1" spc="4" baseline="1517" dirty="0" err="1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0" baseline="1517" dirty="0" err="1">
                <a:solidFill>
                  <a:srgbClr val="6F2F9F"/>
                </a:solidFill>
                <a:latin typeface="Calibri"/>
                <a:cs typeface="Calibri"/>
              </a:rPr>
              <a:t>аст</a:t>
            </a:r>
            <a:r>
              <a:rPr sz="2700" b="1" spc="-14" baseline="1517" dirty="0">
                <a:solidFill>
                  <a:srgbClr val="6F2F9F"/>
                </a:solidFill>
                <a:latin typeface="Calibri"/>
                <a:cs typeface="Calibri"/>
              </a:rPr>
              <a:t> д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-19" baseline="1517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й</a:t>
            </a:r>
            <a:r>
              <a:rPr sz="2700" b="1" spc="-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ru-RU" sz="2700" b="1" spc="0" baseline="1517" dirty="0">
                <a:solidFill>
                  <a:srgbClr val="FF0000"/>
                </a:solidFill>
                <a:latin typeface="Calibri"/>
                <a:cs typeface="Calibri"/>
              </a:rPr>
              <a:t>УКАЗЫВАЕТЕ ВОЗРАСТ РЕБЕНКА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94232" y="0"/>
            <a:ext cx="8049768" cy="4526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828545">
              <a:lnSpc>
                <a:spcPct val="101725"/>
              </a:lnSpc>
              <a:spcBef>
                <a:spcPts val="30056"/>
              </a:spcBef>
            </a:pPr>
            <a:r>
              <a:rPr sz="1800" b="1" spc="0" dirty="0">
                <a:solidFill>
                  <a:srgbClr val="6F2F9F"/>
                </a:solidFill>
                <a:latin typeface="Calibri"/>
                <a:cs typeface="Calibri"/>
              </a:rPr>
              <a:t>Наж</a:t>
            </a:r>
            <a:r>
              <a:rPr sz="1800" b="1" spc="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1800" b="1" spc="0" dirty="0">
                <a:solidFill>
                  <a:srgbClr val="6F2F9F"/>
                </a:solidFill>
                <a:latin typeface="Calibri"/>
                <a:cs typeface="Calibri"/>
              </a:rPr>
              <a:t>ма</a:t>
            </a:r>
            <a:r>
              <a:rPr sz="1800" b="1" spc="-9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1800" b="1" spc="0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1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6F2F9F"/>
                </a:solidFill>
                <a:latin typeface="Calibri"/>
                <a:cs typeface="Calibri"/>
              </a:rPr>
              <a:t>на кноп</a:t>
            </a:r>
            <a:r>
              <a:rPr sz="1800" b="1" spc="-4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1800" b="1" spc="0" dirty="0">
                <a:solidFill>
                  <a:srgbClr val="6F2F9F"/>
                </a:solidFill>
                <a:latin typeface="Calibri"/>
                <a:cs typeface="Calibri"/>
              </a:rPr>
              <a:t>у п</a:t>
            </a:r>
            <a:r>
              <a:rPr sz="1800" b="1" spc="-5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1800" b="1" spc="0" dirty="0">
                <a:solidFill>
                  <a:srgbClr val="6F2F9F"/>
                </a:solidFill>
                <a:latin typeface="Calibri"/>
                <a:cs typeface="Calibri"/>
              </a:rPr>
              <a:t>дробн</a:t>
            </a:r>
            <a:r>
              <a:rPr sz="1800" b="1" spc="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1800" b="1" spc="0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4470" y="469900"/>
            <a:ext cx="804976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0642" y="3267887"/>
            <a:ext cx="1056131" cy="1194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9550" y="3267887"/>
            <a:ext cx="800481" cy="941069"/>
          </a:xfrm>
          <a:custGeom>
            <a:avLst/>
            <a:gdLst/>
            <a:ahLst/>
            <a:cxnLst/>
            <a:rect l="l" t="t" r="r" b="b"/>
            <a:pathLst>
              <a:path w="800481" h="941070">
                <a:moveTo>
                  <a:pt x="633349" y="861694"/>
                </a:moveTo>
                <a:lnTo>
                  <a:pt x="633231" y="874000"/>
                </a:lnTo>
                <a:lnTo>
                  <a:pt x="640388" y="883664"/>
                </a:lnTo>
                <a:lnTo>
                  <a:pt x="644906" y="885951"/>
                </a:lnTo>
                <a:lnTo>
                  <a:pt x="761492" y="924559"/>
                </a:lnTo>
                <a:lnTo>
                  <a:pt x="782446" y="894206"/>
                </a:lnTo>
                <a:lnTo>
                  <a:pt x="745053" y="846115"/>
                </a:lnTo>
                <a:lnTo>
                  <a:pt x="29210" y="0"/>
                </a:lnTo>
                <a:lnTo>
                  <a:pt x="0" y="24637"/>
                </a:lnTo>
                <a:lnTo>
                  <a:pt x="715914" y="870696"/>
                </a:lnTo>
                <a:lnTo>
                  <a:pt x="751615" y="883312"/>
                </a:lnTo>
                <a:lnTo>
                  <a:pt x="757301" y="915542"/>
                </a:lnTo>
                <a:lnTo>
                  <a:pt x="715914" y="870696"/>
                </a:lnTo>
                <a:lnTo>
                  <a:pt x="657732" y="850137"/>
                </a:lnTo>
                <a:lnTo>
                  <a:pt x="645514" y="849934"/>
                </a:lnTo>
                <a:lnTo>
                  <a:pt x="635810" y="856998"/>
                </a:lnTo>
                <a:lnTo>
                  <a:pt x="633349" y="861694"/>
                </a:lnTo>
                <a:close/>
              </a:path>
              <a:path w="800481" h="941070">
                <a:moveTo>
                  <a:pt x="715914" y="870696"/>
                </a:moveTo>
                <a:lnTo>
                  <a:pt x="757301" y="915542"/>
                </a:lnTo>
                <a:lnTo>
                  <a:pt x="751615" y="883312"/>
                </a:lnTo>
                <a:lnTo>
                  <a:pt x="715914" y="870696"/>
                </a:lnTo>
                <a:close/>
              </a:path>
              <a:path w="800481" h="941070">
                <a:moveTo>
                  <a:pt x="790575" y="899921"/>
                </a:moveTo>
                <a:lnTo>
                  <a:pt x="800481" y="941069"/>
                </a:lnTo>
                <a:lnTo>
                  <a:pt x="771906" y="778636"/>
                </a:lnTo>
                <a:lnTo>
                  <a:pt x="765592" y="767477"/>
                </a:lnTo>
                <a:lnTo>
                  <a:pt x="753809" y="762875"/>
                </a:lnTo>
                <a:lnTo>
                  <a:pt x="749807" y="763142"/>
                </a:lnTo>
                <a:lnTo>
                  <a:pt x="738701" y="769456"/>
                </a:lnTo>
                <a:lnTo>
                  <a:pt x="734052" y="781239"/>
                </a:lnTo>
                <a:lnTo>
                  <a:pt x="734314" y="785240"/>
                </a:lnTo>
                <a:lnTo>
                  <a:pt x="745053" y="846115"/>
                </a:lnTo>
                <a:lnTo>
                  <a:pt x="782446" y="894206"/>
                </a:lnTo>
                <a:lnTo>
                  <a:pt x="761492" y="924559"/>
                </a:lnTo>
                <a:lnTo>
                  <a:pt x="644906" y="885951"/>
                </a:lnTo>
                <a:lnTo>
                  <a:pt x="800481" y="941069"/>
                </a:lnTo>
                <a:lnTo>
                  <a:pt x="790575" y="8999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850642" y="5191404"/>
            <a:ext cx="3477425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Наж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ма</a:t>
            </a:r>
            <a:r>
              <a:rPr sz="2700" b="1" spc="-9" baseline="303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2700" b="1" spc="-25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на кноп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у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-4" baseline="3034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2700" b="1" spc="-54" baseline="3034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7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ДР</a:t>
            </a:r>
            <a:r>
              <a:rPr sz="2700" b="1" spc="-4" baseline="3034" dirty="0">
                <a:solidFill>
                  <a:srgbClr val="FF0000"/>
                </a:solidFill>
                <a:latin typeface="Calibri"/>
                <a:cs typeface="Calibri"/>
              </a:rPr>
              <a:t>ОБ</a:t>
            </a:r>
            <a:r>
              <a:rPr sz="27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НЕЕ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44240" y="326135"/>
            <a:ext cx="1056132" cy="1194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6785" y="345058"/>
            <a:ext cx="800480" cy="941070"/>
          </a:xfrm>
          <a:custGeom>
            <a:avLst/>
            <a:gdLst/>
            <a:ahLst/>
            <a:cxnLst/>
            <a:rect l="l" t="t" r="r" b="b"/>
            <a:pathLst>
              <a:path w="800480" h="941070">
                <a:moveTo>
                  <a:pt x="633349" y="861695"/>
                </a:moveTo>
                <a:lnTo>
                  <a:pt x="633231" y="874000"/>
                </a:lnTo>
                <a:lnTo>
                  <a:pt x="640388" y="883664"/>
                </a:lnTo>
                <a:lnTo>
                  <a:pt x="644905" y="885952"/>
                </a:lnTo>
                <a:lnTo>
                  <a:pt x="761491" y="924560"/>
                </a:lnTo>
                <a:lnTo>
                  <a:pt x="782447" y="894207"/>
                </a:lnTo>
                <a:lnTo>
                  <a:pt x="745053" y="846115"/>
                </a:lnTo>
                <a:lnTo>
                  <a:pt x="29210" y="0"/>
                </a:lnTo>
                <a:lnTo>
                  <a:pt x="0" y="24638"/>
                </a:lnTo>
                <a:lnTo>
                  <a:pt x="715914" y="870696"/>
                </a:lnTo>
                <a:lnTo>
                  <a:pt x="751615" y="883312"/>
                </a:lnTo>
                <a:lnTo>
                  <a:pt x="757301" y="915543"/>
                </a:lnTo>
                <a:lnTo>
                  <a:pt x="715914" y="870696"/>
                </a:lnTo>
                <a:lnTo>
                  <a:pt x="657732" y="850138"/>
                </a:lnTo>
                <a:lnTo>
                  <a:pt x="645514" y="849934"/>
                </a:lnTo>
                <a:lnTo>
                  <a:pt x="635810" y="856998"/>
                </a:lnTo>
                <a:lnTo>
                  <a:pt x="633349" y="861695"/>
                </a:lnTo>
                <a:close/>
              </a:path>
              <a:path w="800480" h="941070">
                <a:moveTo>
                  <a:pt x="715914" y="870696"/>
                </a:moveTo>
                <a:lnTo>
                  <a:pt x="757301" y="915543"/>
                </a:lnTo>
                <a:lnTo>
                  <a:pt x="751615" y="883312"/>
                </a:lnTo>
                <a:lnTo>
                  <a:pt x="715914" y="870696"/>
                </a:lnTo>
                <a:close/>
              </a:path>
              <a:path w="800480" h="941070">
                <a:moveTo>
                  <a:pt x="790575" y="899922"/>
                </a:moveTo>
                <a:lnTo>
                  <a:pt x="800480" y="941070"/>
                </a:lnTo>
                <a:lnTo>
                  <a:pt x="771905" y="778637"/>
                </a:lnTo>
                <a:lnTo>
                  <a:pt x="765539" y="767477"/>
                </a:lnTo>
                <a:lnTo>
                  <a:pt x="753803" y="762875"/>
                </a:lnTo>
                <a:lnTo>
                  <a:pt x="749807" y="763143"/>
                </a:lnTo>
                <a:lnTo>
                  <a:pt x="738701" y="769456"/>
                </a:lnTo>
                <a:lnTo>
                  <a:pt x="734052" y="781239"/>
                </a:lnTo>
                <a:lnTo>
                  <a:pt x="734313" y="785241"/>
                </a:lnTo>
                <a:lnTo>
                  <a:pt x="745053" y="846115"/>
                </a:lnTo>
                <a:lnTo>
                  <a:pt x="782447" y="894207"/>
                </a:lnTo>
                <a:lnTo>
                  <a:pt x="761491" y="924560"/>
                </a:lnTo>
                <a:lnTo>
                  <a:pt x="644905" y="885952"/>
                </a:lnTo>
                <a:lnTo>
                  <a:pt x="800480" y="941070"/>
                </a:lnTo>
                <a:lnTo>
                  <a:pt x="790575" y="8999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2872" y="214883"/>
            <a:ext cx="5715000" cy="3857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2484" y="897635"/>
            <a:ext cx="626363" cy="69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5029" y="916686"/>
            <a:ext cx="371856" cy="440943"/>
          </a:xfrm>
          <a:custGeom>
            <a:avLst/>
            <a:gdLst/>
            <a:ahLst/>
            <a:cxnLst/>
            <a:rect l="l" t="t" r="r" b="b"/>
            <a:pathLst>
              <a:path w="371856" h="440943">
                <a:moveTo>
                  <a:pt x="205359" y="360172"/>
                </a:moveTo>
                <a:lnTo>
                  <a:pt x="205105" y="372390"/>
                </a:lnTo>
                <a:lnTo>
                  <a:pt x="212087" y="382154"/>
                </a:lnTo>
                <a:lnTo>
                  <a:pt x="216788" y="384683"/>
                </a:lnTo>
                <a:lnTo>
                  <a:pt x="332994" y="424052"/>
                </a:lnTo>
                <a:lnTo>
                  <a:pt x="354203" y="393953"/>
                </a:lnTo>
                <a:lnTo>
                  <a:pt x="317165" y="345480"/>
                </a:lnTo>
                <a:lnTo>
                  <a:pt x="29210" y="0"/>
                </a:lnTo>
                <a:lnTo>
                  <a:pt x="0" y="24384"/>
                </a:lnTo>
                <a:lnTo>
                  <a:pt x="287907" y="369938"/>
                </a:lnTo>
                <a:lnTo>
                  <a:pt x="323409" y="382799"/>
                </a:lnTo>
                <a:lnTo>
                  <a:pt x="328803" y="415036"/>
                </a:lnTo>
                <a:lnTo>
                  <a:pt x="287907" y="369938"/>
                </a:lnTo>
                <a:lnTo>
                  <a:pt x="229743" y="348868"/>
                </a:lnTo>
                <a:lnTo>
                  <a:pt x="217524" y="348555"/>
                </a:lnTo>
                <a:lnTo>
                  <a:pt x="207820" y="355531"/>
                </a:lnTo>
                <a:lnTo>
                  <a:pt x="205359" y="360172"/>
                </a:lnTo>
                <a:close/>
              </a:path>
              <a:path w="371856" h="440943">
                <a:moveTo>
                  <a:pt x="287907" y="369938"/>
                </a:moveTo>
                <a:lnTo>
                  <a:pt x="328803" y="415036"/>
                </a:lnTo>
                <a:lnTo>
                  <a:pt x="323409" y="382799"/>
                </a:lnTo>
                <a:lnTo>
                  <a:pt x="287907" y="369938"/>
                </a:lnTo>
                <a:close/>
              </a:path>
              <a:path w="371856" h="440943">
                <a:moveTo>
                  <a:pt x="362331" y="399668"/>
                </a:moveTo>
                <a:lnTo>
                  <a:pt x="371856" y="440943"/>
                </a:lnTo>
                <a:lnTo>
                  <a:pt x="344424" y="278129"/>
                </a:lnTo>
                <a:lnTo>
                  <a:pt x="338133" y="266934"/>
                </a:lnTo>
                <a:lnTo>
                  <a:pt x="326287" y="262279"/>
                </a:lnTo>
                <a:lnTo>
                  <a:pt x="322580" y="262509"/>
                </a:lnTo>
                <a:lnTo>
                  <a:pt x="311366" y="268816"/>
                </a:lnTo>
                <a:lnTo>
                  <a:pt x="306696" y="280533"/>
                </a:lnTo>
                <a:lnTo>
                  <a:pt x="306959" y="284479"/>
                </a:lnTo>
                <a:lnTo>
                  <a:pt x="317165" y="345480"/>
                </a:lnTo>
                <a:lnTo>
                  <a:pt x="354203" y="393953"/>
                </a:lnTo>
                <a:lnTo>
                  <a:pt x="332994" y="424052"/>
                </a:lnTo>
                <a:lnTo>
                  <a:pt x="216788" y="384683"/>
                </a:lnTo>
                <a:lnTo>
                  <a:pt x="371856" y="440943"/>
                </a:lnTo>
                <a:lnTo>
                  <a:pt x="362331" y="3996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2124" y="2683764"/>
            <a:ext cx="626363" cy="694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4669" y="2702814"/>
            <a:ext cx="371855" cy="440944"/>
          </a:xfrm>
          <a:custGeom>
            <a:avLst/>
            <a:gdLst/>
            <a:ahLst/>
            <a:cxnLst/>
            <a:rect l="l" t="t" r="r" b="b"/>
            <a:pathLst>
              <a:path w="371855" h="440944">
                <a:moveTo>
                  <a:pt x="205358" y="360172"/>
                </a:moveTo>
                <a:lnTo>
                  <a:pt x="205105" y="372390"/>
                </a:lnTo>
                <a:lnTo>
                  <a:pt x="212087" y="382154"/>
                </a:lnTo>
                <a:lnTo>
                  <a:pt x="216788" y="384683"/>
                </a:lnTo>
                <a:lnTo>
                  <a:pt x="332993" y="424052"/>
                </a:lnTo>
                <a:lnTo>
                  <a:pt x="354202" y="393953"/>
                </a:lnTo>
                <a:lnTo>
                  <a:pt x="317165" y="345480"/>
                </a:lnTo>
                <a:lnTo>
                  <a:pt x="29209" y="0"/>
                </a:lnTo>
                <a:lnTo>
                  <a:pt x="0" y="24384"/>
                </a:lnTo>
                <a:lnTo>
                  <a:pt x="287907" y="369938"/>
                </a:lnTo>
                <a:lnTo>
                  <a:pt x="323409" y="382799"/>
                </a:lnTo>
                <a:lnTo>
                  <a:pt x="328802" y="415036"/>
                </a:lnTo>
                <a:lnTo>
                  <a:pt x="287907" y="369938"/>
                </a:lnTo>
                <a:lnTo>
                  <a:pt x="229742" y="348869"/>
                </a:lnTo>
                <a:lnTo>
                  <a:pt x="217524" y="348555"/>
                </a:lnTo>
                <a:lnTo>
                  <a:pt x="207820" y="355531"/>
                </a:lnTo>
                <a:lnTo>
                  <a:pt x="205358" y="360172"/>
                </a:lnTo>
                <a:close/>
              </a:path>
              <a:path w="371855" h="440944">
                <a:moveTo>
                  <a:pt x="287907" y="369938"/>
                </a:moveTo>
                <a:lnTo>
                  <a:pt x="328802" y="415036"/>
                </a:lnTo>
                <a:lnTo>
                  <a:pt x="323409" y="382799"/>
                </a:lnTo>
                <a:lnTo>
                  <a:pt x="287907" y="369938"/>
                </a:lnTo>
                <a:close/>
              </a:path>
              <a:path w="371855" h="440944">
                <a:moveTo>
                  <a:pt x="362330" y="399669"/>
                </a:moveTo>
                <a:lnTo>
                  <a:pt x="371855" y="440944"/>
                </a:lnTo>
                <a:lnTo>
                  <a:pt x="344423" y="278130"/>
                </a:lnTo>
                <a:lnTo>
                  <a:pt x="338133" y="266934"/>
                </a:lnTo>
                <a:lnTo>
                  <a:pt x="326287" y="262279"/>
                </a:lnTo>
                <a:lnTo>
                  <a:pt x="322579" y="262509"/>
                </a:lnTo>
                <a:lnTo>
                  <a:pt x="311366" y="268816"/>
                </a:lnTo>
                <a:lnTo>
                  <a:pt x="306696" y="280533"/>
                </a:lnTo>
                <a:lnTo>
                  <a:pt x="306958" y="284480"/>
                </a:lnTo>
                <a:lnTo>
                  <a:pt x="317165" y="345480"/>
                </a:lnTo>
                <a:lnTo>
                  <a:pt x="354202" y="393953"/>
                </a:lnTo>
                <a:lnTo>
                  <a:pt x="332993" y="424052"/>
                </a:lnTo>
                <a:lnTo>
                  <a:pt x="216788" y="384683"/>
                </a:lnTo>
                <a:lnTo>
                  <a:pt x="371855" y="440944"/>
                </a:lnTo>
                <a:lnTo>
                  <a:pt x="362330" y="3996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795652" y="5191404"/>
            <a:ext cx="5575065" cy="5288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Во в</a:t>
            </a:r>
            <a:r>
              <a:rPr sz="2700" b="1" spc="-9" baseline="3034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ла</a:t>
            </a:r>
            <a:r>
              <a:rPr sz="2700" b="1" spc="-19" baseline="3034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9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700" b="1" spc="-9" baseline="3034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7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700" b="1" spc="-9" baseline="3034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2700" b="1" spc="-4" baseline="3034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27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Ы</a:t>
            </a:r>
            <a:r>
              <a:rPr sz="2700" b="1" spc="24" baseline="30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выб</a:t>
            </a:r>
            <a:r>
              <a:rPr sz="2700" b="1" spc="9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аем</a:t>
            </a:r>
            <a:r>
              <a:rPr sz="2700" b="1" spc="-2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2700" b="1" spc="-19" baseline="303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уппы,</a:t>
            </a:r>
            <a:r>
              <a:rPr sz="2700" b="1" spc="9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в </a:t>
            </a:r>
            <a:r>
              <a:rPr sz="2700" b="1" spc="-34" baseline="3034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-14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9" baseline="303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ой</a:t>
            </a:r>
            <a:endParaRPr sz="1800">
              <a:latin typeface="Calibri"/>
              <a:cs typeface="Calibri"/>
            </a:endParaRPr>
          </a:p>
          <a:p>
            <a:pPr marL="116966" marR="139795" algn="ctr">
              <a:lnSpc>
                <a:spcPts val="2160"/>
              </a:lnSpc>
              <a:spcBef>
                <a:spcPts val="11"/>
              </a:spcBef>
            </a:pP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зан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ма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-19" baseline="1517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ся</a:t>
            </a:r>
            <a:r>
              <a:rPr sz="2700" b="1" spc="-1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Ваш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 ре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б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к,</a:t>
            </a:r>
            <a:r>
              <a:rPr sz="2700" b="1" spc="381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-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на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жи</a:t>
            </a:r>
            <a:r>
              <a:rPr sz="27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маем</a:t>
            </a:r>
            <a:r>
              <a:rPr sz="27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-14" baseline="1517" dirty="0">
                <a:solidFill>
                  <a:srgbClr val="FF0000"/>
                </a:solidFill>
                <a:latin typeface="Calibri"/>
                <a:cs typeface="Calibri"/>
              </a:rPr>
              <a:t>З</a:t>
            </a:r>
            <a:r>
              <a:rPr sz="2700" b="1" spc="0" baseline="1517" dirty="0">
                <a:solidFill>
                  <a:srgbClr val="FF0000"/>
                </a:solidFill>
                <a:latin typeface="Calibri"/>
                <a:cs typeface="Calibri"/>
              </a:rPr>
              <a:t>АПИ</a:t>
            </a:r>
            <a:r>
              <a:rPr sz="2700" b="1" spc="-4" baseline="1517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700" b="1" spc="-119" baseline="1517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700" b="1" spc="0" baseline="1517" dirty="0">
                <a:solidFill>
                  <a:srgbClr val="FF0000"/>
                </a:solidFill>
                <a:latin typeface="Calibri"/>
                <a:cs typeface="Calibri"/>
              </a:rPr>
              <a:t>ТЬ</a:t>
            </a:r>
            <a:r>
              <a:rPr sz="2700" b="1" spc="-4" baseline="1517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700" b="1" spc="0" baseline="1517" dirty="0">
                <a:solidFill>
                  <a:srgbClr val="FF0000"/>
                </a:solidFill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377950" y="2298700"/>
            <a:ext cx="7199376" cy="307848"/>
          </a:xfrm>
          <a:custGeom>
            <a:avLst/>
            <a:gdLst/>
            <a:ahLst/>
            <a:cxnLst/>
            <a:rect l="l" t="t" r="r" b="b"/>
            <a:pathLst>
              <a:path w="7199376" h="307848">
                <a:moveTo>
                  <a:pt x="0" y="307848"/>
                </a:moveTo>
                <a:lnTo>
                  <a:pt x="7199376" y="307848"/>
                </a:lnTo>
                <a:lnTo>
                  <a:pt x="7199376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0184" y="2308087"/>
            <a:ext cx="155005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СП</a:t>
            </a:r>
            <a:r>
              <a:rPr sz="4200" b="1" spc="-89" baseline="2925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СИ</a:t>
            </a:r>
            <a:r>
              <a:rPr sz="4200" b="1" spc="-14" baseline="2925" dirty="0">
                <a:solidFill>
                  <a:srgbClr val="6F2F9F"/>
                </a:solidFill>
                <a:latin typeface="Calibri"/>
                <a:cs typeface="Calibri"/>
              </a:rPr>
              <a:t>Б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00236" y="2298700"/>
            <a:ext cx="247017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>
                <a:solidFill>
                  <a:srgbClr val="6F2F9F"/>
                </a:solidFill>
                <a:latin typeface="Calibri"/>
                <a:cs typeface="Calibri"/>
              </a:rPr>
              <a:t>З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4200" b="1" spc="9" baseline="29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ВНИМАНИЕ!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96508" y="393700"/>
            <a:ext cx="6363683" cy="7524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4949" marR="310919" algn="ctr">
              <a:lnSpc>
                <a:spcPts val="2750"/>
              </a:lnSpc>
              <a:spcBef>
                <a:spcPts val="137"/>
              </a:spcBef>
            </a:pPr>
            <a:r>
              <a:rPr sz="3900" spc="-39" baseline="3150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3900" spc="0" baseline="3150" dirty="0">
                <a:solidFill>
                  <a:srgbClr val="6F2F9F"/>
                </a:solidFill>
                <a:latin typeface="Calibri"/>
                <a:cs typeface="Calibri"/>
              </a:rPr>
              <a:t>еги</a:t>
            </a:r>
            <a:r>
              <a:rPr sz="3900" spc="-9" baseline="315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3900" spc="0" baseline="3150" dirty="0">
                <a:solidFill>
                  <a:srgbClr val="6F2F9F"/>
                </a:solidFill>
                <a:latin typeface="Calibri"/>
                <a:cs typeface="Calibri"/>
              </a:rPr>
              <a:t>нальн</a:t>
            </a:r>
            <a:r>
              <a:rPr sz="3900" spc="4" baseline="3150" dirty="0">
                <a:solidFill>
                  <a:srgbClr val="6F2F9F"/>
                </a:solidFill>
                <a:latin typeface="Calibri"/>
                <a:cs typeface="Calibri"/>
              </a:rPr>
              <a:t>ы</a:t>
            </a:r>
            <a:r>
              <a:rPr sz="3900" spc="0" baseline="3150" dirty="0">
                <a:solidFill>
                  <a:srgbClr val="6F2F9F"/>
                </a:solidFill>
                <a:latin typeface="Calibri"/>
                <a:cs typeface="Calibri"/>
              </a:rPr>
              <a:t>й</a:t>
            </a:r>
            <a:r>
              <a:rPr sz="3900" spc="-39" baseline="31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900" spc="0" baseline="3150" dirty="0">
                <a:solidFill>
                  <a:srgbClr val="6F2F9F"/>
                </a:solidFill>
                <a:latin typeface="Calibri"/>
                <a:cs typeface="Calibri"/>
              </a:rPr>
              <a:t>ин</a:t>
            </a:r>
            <a:r>
              <a:rPr sz="3900" spc="-9" baseline="3150" dirty="0">
                <a:solidFill>
                  <a:srgbClr val="6F2F9F"/>
                </a:solidFill>
                <a:latin typeface="Calibri"/>
                <a:cs typeface="Calibri"/>
              </a:rPr>
              <a:t>ф</a:t>
            </a:r>
            <a:r>
              <a:rPr sz="3900" spc="0" baseline="3150" dirty="0">
                <a:solidFill>
                  <a:srgbClr val="6F2F9F"/>
                </a:solidFill>
                <a:latin typeface="Calibri"/>
                <a:cs typeface="Calibri"/>
              </a:rPr>
              <a:t>ормационный</a:t>
            </a:r>
            <a:r>
              <a:rPr sz="3900" spc="-14" baseline="31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900" spc="0" baseline="3150" dirty="0">
                <a:solidFill>
                  <a:srgbClr val="6F2F9F"/>
                </a:solidFill>
                <a:latin typeface="Calibri"/>
                <a:cs typeface="Calibri"/>
              </a:rPr>
              <a:t>ресурс</a:t>
            </a:r>
            <a:endParaRPr sz="2600" dirty="0">
              <a:latin typeface="Calibri"/>
              <a:cs typeface="Calibri"/>
            </a:endParaRPr>
          </a:p>
          <a:p>
            <a:pPr algn="ctr">
              <a:lnSpc>
                <a:spcPts val="3120"/>
              </a:lnSpc>
              <a:spcBef>
                <a:spcPts val="18"/>
              </a:spcBef>
            </a:pPr>
            <a:r>
              <a:rPr sz="3900" b="1" u="heavy" spc="4" baseline="10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900" b="1" u="heavy" spc="0" baseline="1050" dirty="0">
                <a:solidFill>
                  <a:srgbClr val="6F2F9F"/>
                </a:solidFill>
                <a:latin typeface="Calibri"/>
                <a:cs typeface="Calibri"/>
              </a:rPr>
              <a:t>"На</a:t>
            </a:r>
            <a:r>
              <a:rPr sz="3900" b="1" u="heavy" spc="-14" baseline="1050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3900" b="1" u="heavy" spc="0" baseline="1050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3900" b="1" u="heavy" spc="-14" baseline="1050" dirty="0">
                <a:solidFill>
                  <a:srgbClr val="6F2F9F"/>
                </a:solidFill>
                <a:latin typeface="Calibri"/>
                <a:cs typeface="Calibri"/>
              </a:rPr>
              <a:t>га</a:t>
            </a:r>
            <a:r>
              <a:rPr sz="3900" b="1" u="heavy" spc="-19" baseline="1050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3900" b="1" u="heavy" spc="0" baseline="1050" dirty="0">
                <a:solidFill>
                  <a:srgbClr val="6F2F9F"/>
                </a:solidFill>
                <a:latin typeface="Calibri"/>
                <a:cs typeface="Calibri"/>
              </a:rPr>
              <a:t>ор  </a:t>
            </a:r>
            <a:r>
              <a:rPr sz="3900" b="1" u="heavy" spc="-34" baseline="1050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3900" b="1" u="heavy" spc="0" baseline="1050" dirty="0">
                <a:solidFill>
                  <a:srgbClr val="6F2F9F"/>
                </a:solidFill>
                <a:latin typeface="Calibri"/>
                <a:cs typeface="Calibri"/>
              </a:rPr>
              <a:t>оп</a:t>
            </a:r>
            <a:r>
              <a:rPr sz="3900" b="1" u="heavy" spc="-44" baseline="105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3900" b="1" u="heavy" spc="0" baseline="1050" dirty="0">
                <a:solidFill>
                  <a:srgbClr val="6F2F9F"/>
                </a:solidFill>
                <a:latin typeface="Calibri"/>
                <a:cs typeface="Calibri"/>
              </a:rPr>
              <a:t>лни</a:t>
            </a:r>
            <a:r>
              <a:rPr sz="3900" b="1" u="heavy" spc="-14" baseline="1050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3900" b="1" u="heavy" spc="-39" baseline="1050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3900" b="1" u="heavy" spc="0" baseline="1050" dirty="0">
                <a:solidFill>
                  <a:srgbClr val="6F2F9F"/>
                </a:solidFill>
                <a:latin typeface="Calibri"/>
                <a:cs typeface="Calibri"/>
              </a:rPr>
              <a:t>л</a:t>
            </a:r>
            <a:r>
              <a:rPr sz="3900" b="1" u="heavy" spc="-9" baseline="1050" dirty="0">
                <a:solidFill>
                  <a:srgbClr val="6F2F9F"/>
                </a:solidFill>
                <a:latin typeface="Calibri"/>
                <a:cs typeface="Calibri"/>
              </a:rPr>
              <a:t>ь</a:t>
            </a:r>
            <a:r>
              <a:rPr sz="3900" b="1" u="heavy" spc="0" baseline="1050" dirty="0">
                <a:solidFill>
                  <a:srgbClr val="6F2F9F"/>
                </a:solidFill>
                <a:latin typeface="Calibri"/>
                <a:cs typeface="Calibri"/>
              </a:rPr>
              <a:t>но</a:t>
            </a:r>
            <a:r>
              <a:rPr sz="3900" b="1" u="heavy" spc="-29" baseline="1050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3900" b="1" u="heavy" spc="0" baseline="1050" dirty="0">
                <a:solidFill>
                  <a:srgbClr val="6F2F9F"/>
                </a:solidFill>
                <a:latin typeface="Calibri"/>
                <a:cs typeface="Calibri"/>
              </a:rPr>
              <a:t>о </a:t>
            </a:r>
            <a:r>
              <a:rPr sz="3900" b="1" u="heavy" spc="-44" baseline="10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900" b="1" u="heavy" spc="0" baseline="1050" dirty="0">
                <a:solidFill>
                  <a:srgbClr val="6F2F9F"/>
                </a:solidFill>
                <a:latin typeface="Calibri"/>
                <a:cs typeface="Calibri"/>
              </a:rPr>
              <a:t>образов</a:t>
            </a:r>
            <a:r>
              <a:rPr sz="3900" b="1" u="heavy" spc="-9" baseline="1050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3900" b="1" u="heavy" spc="0" baseline="1050" dirty="0">
                <a:solidFill>
                  <a:srgbClr val="6F2F9F"/>
                </a:solidFill>
                <a:latin typeface="Calibri"/>
                <a:cs typeface="Calibri"/>
              </a:rPr>
              <a:t>ния"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3150" y="1582611"/>
            <a:ext cx="726986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750"/>
              </a:lnSpc>
              <a:spcBef>
                <a:spcPts val="137"/>
              </a:spcBef>
            </a:pPr>
            <a:r>
              <a:rPr sz="3900" b="1" u="heavy" spc="4" baseline="31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900" b="1" u="heavy" spc="0" baseline="3150" dirty="0">
                <a:solidFill>
                  <a:srgbClr val="002060"/>
                </a:solidFill>
                <a:latin typeface="Calibri"/>
                <a:cs typeface="Calibri"/>
              </a:rPr>
              <a:t>(Нави</a:t>
            </a:r>
            <a:r>
              <a:rPr sz="3900" b="1" u="heavy" spc="-14" baseline="3150" dirty="0">
                <a:solidFill>
                  <a:srgbClr val="002060"/>
                </a:solidFill>
                <a:latin typeface="Calibri"/>
                <a:cs typeface="Calibri"/>
              </a:rPr>
              <a:t>га</a:t>
            </a:r>
            <a:r>
              <a:rPr sz="3900" b="1" u="heavy" spc="-19" baseline="315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900" b="1" u="heavy" spc="0" baseline="3150" dirty="0">
                <a:solidFill>
                  <a:srgbClr val="002060"/>
                </a:solidFill>
                <a:latin typeface="Calibri"/>
                <a:cs typeface="Calibri"/>
              </a:rPr>
              <a:t>ор)  –  ин</a:t>
            </a:r>
            <a:r>
              <a:rPr sz="3900" b="1" u="heavy" spc="-9" baseline="315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900" b="1" u="heavy" spc="0" baseline="315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900" b="1" u="heavy" spc="-9" baseline="315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3900" b="1" u="heavy" spc="0" baseline="3150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sz="3900" b="1" u="heavy" spc="-19" baseline="315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900" b="1" u="heavy" spc="0" baseline="315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900" b="1" u="heavy" spc="9" baseline="31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b="1" u="heavy" spc="-4" baseline="3150" dirty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sz="3900" b="1" u="heavy" spc="0" baseline="3150" dirty="0">
                <a:solidFill>
                  <a:srgbClr val="002060"/>
                </a:solidFill>
                <a:latin typeface="Calibri"/>
                <a:cs typeface="Calibri"/>
              </a:rPr>
              <a:t>портал,</a:t>
            </a:r>
            <a:r>
              <a:rPr sz="3900" b="1" u="heavy" spc="587" baseline="31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spc="-134" baseline="3150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3900" spc="-25" baseline="3150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3900" spc="0" baseline="315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900" spc="-9" baseline="31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spc="0" baseline="315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3900" spc="-69" baseline="315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3900" spc="0" baseline="3150" dirty="0">
                <a:solidFill>
                  <a:srgbClr val="002060"/>
                </a:solidFill>
                <a:latin typeface="Calibri"/>
                <a:cs typeface="Calibri"/>
              </a:rPr>
              <a:t>ди</a:t>
            </a:r>
            <a:r>
              <a:rPr sz="3900" spc="-25" baseline="315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900" spc="-44" baseline="315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900" spc="0" baseline="3150" dirty="0">
                <a:solidFill>
                  <a:srgbClr val="002060"/>
                </a:solidFill>
                <a:latin typeface="Calibri"/>
                <a:cs typeface="Calibri"/>
              </a:rPr>
              <a:t>ли</a:t>
            </a:r>
            <a:r>
              <a:rPr sz="3900" spc="-4" baseline="31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spc="0" baseline="315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3900" spc="-19" baseline="3150" dirty="0">
                <a:solidFill>
                  <a:srgbClr val="002060"/>
                </a:solidFill>
                <a:latin typeface="Calibri"/>
                <a:cs typeface="Calibri"/>
              </a:rPr>
              <a:t>щ</a:t>
            </a:r>
            <a:r>
              <a:rPr sz="3900" spc="0" baseline="3150" dirty="0">
                <a:solidFill>
                  <a:srgbClr val="002060"/>
                </a:solidFill>
                <a:latin typeface="Calibri"/>
                <a:cs typeface="Calibri"/>
              </a:rPr>
              <a:t>ут</a:t>
            </a:r>
            <a:endParaRPr sz="26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214" y="2277490"/>
            <a:ext cx="8231736" cy="3831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0964" marR="472759" algn="ctr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3900" b="1" spc="-19" baseline="315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3900" b="1" spc="0" baseline="3150" dirty="0">
                <a:solidFill>
                  <a:srgbClr val="002060"/>
                </a:solidFill>
                <a:latin typeface="Calibri"/>
                <a:cs typeface="Calibri"/>
              </a:rPr>
              <a:t>ужки</a:t>
            </a:r>
            <a:r>
              <a:rPr sz="3900" b="1" spc="-44" baseline="31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2060"/>
                </a:solidFill>
                <a:latin typeface="Calibri"/>
                <a:cs typeface="Calibri"/>
              </a:rPr>
              <a:t>и секции</a:t>
            </a:r>
            <a:r>
              <a:rPr sz="3900" b="1" spc="-39" baseline="31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2060"/>
                </a:solidFill>
                <a:latin typeface="Calibri"/>
                <a:cs typeface="Calibri"/>
              </a:rPr>
              <a:t>для</a:t>
            </a:r>
            <a:r>
              <a:rPr sz="3900" b="1" spc="-4" baseline="31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2060"/>
                </a:solidFill>
                <a:latin typeface="Calibri"/>
                <a:cs typeface="Calibri"/>
              </a:rPr>
              <a:t>своих </a:t>
            </a:r>
            <a:r>
              <a:rPr sz="3900" b="1" spc="-29" baseline="3150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3900" b="1" spc="-14" baseline="315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900" b="1" spc="-25" baseline="315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900" b="1" spc="0" baseline="3150" dirty="0">
                <a:solidFill>
                  <a:srgbClr val="002060"/>
                </a:solidFill>
                <a:latin typeface="Calibri"/>
                <a:cs typeface="Calibri"/>
              </a:rPr>
              <a:t>ей,</a:t>
            </a:r>
            <a:r>
              <a:rPr sz="3900" b="1" spc="-19" baseline="31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2060"/>
                </a:solidFill>
                <a:latin typeface="Calibri"/>
                <a:cs typeface="Calibri"/>
              </a:rPr>
              <a:t>а </a:t>
            </a:r>
            <a:r>
              <a:rPr sz="3900" b="1" spc="0" baseline="3150" dirty="0" err="1">
                <a:solidFill>
                  <a:srgbClr val="002060"/>
                </a:solidFill>
                <a:latin typeface="Calibri"/>
                <a:cs typeface="Calibri"/>
              </a:rPr>
              <a:t>ор</a:t>
            </a:r>
            <a:r>
              <a:rPr sz="3900" b="1" spc="-14" baseline="3150" dirty="0" err="1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3900" b="1" spc="0" baseline="3150" dirty="0" err="1">
                <a:solidFill>
                  <a:srgbClr val="002060"/>
                </a:solidFill>
                <a:latin typeface="Calibri"/>
                <a:cs typeface="Calibri"/>
              </a:rPr>
              <a:t>анизации</a:t>
            </a:r>
            <a:r>
              <a:rPr lang="ru-RU" sz="3900" b="1" spc="0" baseline="31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b="1" spc="-25" baseline="1050" dirty="0" err="1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3900" b="1" spc="0" baseline="1050" dirty="0" err="1">
                <a:solidFill>
                  <a:srgbClr val="002060"/>
                </a:solidFill>
                <a:latin typeface="Calibri"/>
                <a:cs typeface="Calibri"/>
              </a:rPr>
              <a:t>оп</a:t>
            </a:r>
            <a:r>
              <a:rPr sz="3900" b="1" spc="-59" baseline="1050" dirty="0" err="1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3900" b="1" spc="0" baseline="1050" dirty="0" err="1">
                <a:solidFill>
                  <a:srgbClr val="002060"/>
                </a:solidFill>
                <a:latin typeface="Calibri"/>
                <a:cs typeface="Calibri"/>
              </a:rPr>
              <a:t>лни</a:t>
            </a:r>
            <a:r>
              <a:rPr sz="3900" b="1" spc="-29" baseline="1050" dirty="0" err="1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900" b="1" spc="-50" baseline="1050" dirty="0" err="1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900" b="1" spc="0" baseline="1050" dirty="0" err="1">
                <a:solidFill>
                  <a:srgbClr val="002060"/>
                </a:solidFill>
                <a:latin typeface="Calibri"/>
                <a:cs typeface="Calibri"/>
              </a:rPr>
              <a:t>льно</a:t>
            </a:r>
            <a:r>
              <a:rPr sz="3900" b="1" spc="-29" baseline="1050" dirty="0" err="1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3900" b="1" spc="0" baseline="1050" dirty="0" err="1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3900" b="1" spc="-14" baseline="10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b="1" spc="0" baseline="1050" dirty="0">
                <a:solidFill>
                  <a:srgbClr val="002060"/>
                </a:solidFill>
                <a:latin typeface="Calibri"/>
                <a:cs typeface="Calibri"/>
              </a:rPr>
              <a:t>образо</a:t>
            </a:r>
            <a:r>
              <a:rPr sz="3900" b="1" spc="-9" baseline="105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3900" b="1" spc="0" baseline="1050" dirty="0">
                <a:solidFill>
                  <a:srgbClr val="002060"/>
                </a:solidFill>
                <a:latin typeface="Calibri"/>
                <a:cs typeface="Calibri"/>
              </a:rPr>
              <a:t>ан</a:t>
            </a:r>
            <a:r>
              <a:rPr sz="3900" b="1" spc="-9" baseline="105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3900" b="1" spc="0" baseline="1050" dirty="0">
                <a:solidFill>
                  <a:srgbClr val="002060"/>
                </a:solidFill>
                <a:latin typeface="Calibri"/>
                <a:cs typeface="Calibri"/>
              </a:rPr>
              <a:t>я пр</a:t>
            </a:r>
            <a:r>
              <a:rPr sz="3900" b="1" spc="-9" baseline="105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3900" b="1" spc="-25" baseline="105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3900" b="1" spc="0" baseline="1050" dirty="0">
                <a:solidFill>
                  <a:srgbClr val="002060"/>
                </a:solidFill>
                <a:latin typeface="Calibri"/>
                <a:cs typeface="Calibri"/>
              </a:rPr>
              <a:t>ле</a:t>
            </a:r>
            <a:r>
              <a:rPr sz="3900" b="1" spc="-44" baseline="1050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3900" b="1" spc="0" baseline="105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3900" b="1" spc="-25" baseline="1050" dirty="0">
                <a:solidFill>
                  <a:srgbClr val="002060"/>
                </a:solidFill>
                <a:latin typeface="Calibri"/>
                <a:cs typeface="Calibri"/>
              </a:rPr>
              <a:t>ю</a:t>
            </a:r>
            <a:r>
              <a:rPr sz="3900" b="1" spc="0" baseline="105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900" b="1" spc="-25" baseline="10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b="1" spc="-25" baseline="1050" dirty="0" err="1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3900" b="1" spc="-14" baseline="1050" dirty="0" err="1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3900" b="1" spc="-25" baseline="1050" dirty="0" err="1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3900" b="1" spc="0" baseline="1050" dirty="0" err="1">
                <a:solidFill>
                  <a:srgbClr val="002060"/>
                </a:solidFill>
                <a:latin typeface="Calibri"/>
                <a:cs typeface="Calibri"/>
              </a:rPr>
              <a:t>ей</a:t>
            </a:r>
            <a:r>
              <a:rPr sz="3900" b="1" spc="-29" baseline="10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b="1" spc="0" baseline="1050" dirty="0" err="1">
                <a:solidFill>
                  <a:srgbClr val="002060"/>
                </a:solidFill>
                <a:latin typeface="Calibri"/>
                <a:cs typeface="Calibri"/>
              </a:rPr>
              <a:t>на</a:t>
            </a:r>
            <a:r>
              <a:rPr lang="ru-RU" sz="3900" b="1" spc="0" baseline="10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900" b="1" spc="0" baseline="1050" dirty="0" err="1">
                <a:solidFill>
                  <a:srgbClr val="002060"/>
                </a:solidFill>
                <a:latin typeface="Calibri"/>
                <a:cs typeface="Calibri"/>
              </a:rPr>
              <a:t>свои</a:t>
            </a:r>
            <a:r>
              <a:rPr sz="3900" b="1" spc="0" baseline="1050" dirty="0">
                <a:solidFill>
                  <a:srgbClr val="002060"/>
                </a:solidFill>
                <a:latin typeface="Calibri"/>
                <a:cs typeface="Calibri"/>
              </a:rPr>
              <a:t> заняти</a:t>
            </a:r>
            <a:r>
              <a:rPr sz="3900" b="1" spc="-4" baseline="1050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sz="3600" b="1" i="1" spc="0" baseline="1137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86003" marR="20916">
              <a:lnSpc>
                <a:spcPts val="2640"/>
              </a:lnSpc>
            </a:pP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Навигатор</a:t>
            </a:r>
            <a:r>
              <a:rPr lang="ru-RU" sz="3300" b="1" i="1" spc="-122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пр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аз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ачен</a:t>
            </a:r>
            <a:r>
              <a:rPr lang="ru-RU" sz="3300" b="1" i="1" spc="-54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lang="ru-RU" sz="3300" b="1" i="1" spc="-13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повыше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ия вариати</a:t>
            </a:r>
            <a:r>
              <a:rPr lang="ru-RU" sz="3300" b="1" i="1" spc="4" baseline="124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ности, </a:t>
            </a:r>
            <a:r>
              <a:rPr lang="ru-RU" sz="3300" b="1" i="1" spc="-34" baseline="1241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ачества</a:t>
            </a:r>
            <a:r>
              <a:rPr lang="ru-RU" sz="3300" b="1" i="1" spc="-75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lang="ru-RU" sz="3300" b="1" i="1" spc="-11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доступ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ости</a:t>
            </a:r>
            <a:r>
              <a:rPr lang="ru-RU" sz="3300" b="1" i="1" spc="-111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доп</a:t>
            </a:r>
            <a:r>
              <a:rPr lang="ru-RU" sz="3300" b="1" i="1" spc="-29" baseline="124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ит</a:t>
            </a:r>
            <a:r>
              <a:rPr lang="ru-RU" sz="3300" b="1" i="1" spc="-39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ь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ного</a:t>
            </a:r>
            <a:r>
              <a:rPr lang="ru-RU" sz="3300" b="1" i="1" spc="-127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обра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з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ования, соз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ан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lang="ru-RU" sz="3300" b="1" i="1" spc="-75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условий</a:t>
            </a:r>
            <a:r>
              <a:rPr lang="ru-RU" sz="3300" b="1" i="1" spc="-69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lang="ru-RU" sz="3300" b="1" i="1" spc="-13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участия</a:t>
            </a:r>
            <a:r>
              <a:rPr lang="ru-RU" sz="3300" b="1" i="1" spc="-79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мьи</a:t>
            </a:r>
            <a:r>
              <a:rPr lang="ru-RU" sz="3300" b="1" i="1" spc="-56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lang="ru-RU" sz="3300" b="1" i="1" spc="-11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бщ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lang="ru-RU" sz="3300" b="1" i="1" spc="4" baseline="124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ности</a:t>
            </a:r>
            <a:r>
              <a:rPr lang="ru-RU" sz="3300" b="1" i="1" spc="-123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в упра</a:t>
            </a:r>
            <a:r>
              <a:rPr lang="ru-RU" sz="3300" b="1" i="1" spc="-25" baseline="124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нии</a:t>
            </a:r>
            <a:r>
              <a:rPr lang="ru-RU" sz="3300" b="1" i="1" spc="-100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развитием</a:t>
            </a:r>
            <a:r>
              <a:rPr lang="ru-RU" sz="3300" b="1" i="1" spc="-107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сист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мы</a:t>
            </a:r>
            <a:r>
              <a:rPr lang="ru-RU" sz="3300" b="1" i="1" spc="-82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оп</a:t>
            </a:r>
            <a:r>
              <a:rPr lang="ru-RU" sz="3300" b="1" i="1" spc="-25" baseline="124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ит</a:t>
            </a:r>
            <a:r>
              <a:rPr lang="ru-RU" sz="3300" b="1" i="1" spc="-34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ь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ного</a:t>
            </a:r>
            <a:r>
              <a:rPr lang="ru-RU" sz="3300" b="1" i="1" spc="-115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обра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з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ования д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тей,</a:t>
            </a:r>
            <a:r>
              <a:rPr lang="ru-RU" sz="3300" b="1" i="1" spc="-29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формиро</a:t>
            </a:r>
            <a:r>
              <a:rPr lang="ru-RU" sz="3300" b="1" i="1" spc="4" baseline="124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ан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lang="ru-RU" sz="3300" b="1" i="1" spc="-162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эфф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кти</a:t>
            </a:r>
            <a:r>
              <a:rPr lang="ru-RU" sz="3300" b="1" i="1" spc="4" baseline="124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ной</a:t>
            </a:r>
            <a:r>
              <a:rPr lang="ru-RU" sz="3300" b="1" i="1" spc="-124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lang="ru-RU" sz="3300" b="1" i="1" spc="-24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spc="-19" baseline="1241" dirty="0">
                <a:solidFill>
                  <a:srgbClr val="002060"/>
                </a:solidFill>
                <a:latin typeface="Calibri"/>
                <a:cs typeface="Calibri"/>
              </a:rPr>
              <a:t>ж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ведомствен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ой си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темы</a:t>
            </a:r>
            <a:r>
              <a:rPr lang="ru-RU" sz="3300" b="1" i="1" spc="-77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упр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lang="ru-RU" sz="3300" b="1" i="1" spc="-19" baseline="124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lang="ru-RU" sz="3300" b="1" i="1" spc="-59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ра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з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витием</a:t>
            </a:r>
            <a:r>
              <a:rPr lang="ru-RU" sz="3300" b="1" i="1" spc="-107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оп</a:t>
            </a:r>
            <a:r>
              <a:rPr lang="ru-RU" sz="3300" b="1" i="1" spc="-29" baseline="124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ит</a:t>
            </a:r>
            <a:r>
              <a:rPr lang="ru-RU" sz="3300" b="1" i="1" spc="-39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ь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но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sz="3300" b="1" i="1" spc="-55" baseline="12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ра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з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ован</a:t>
            </a:r>
            <a:r>
              <a:rPr lang="ru-RU" sz="3300" b="1" i="1" spc="-4" baseline="124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я д</a:t>
            </a:r>
            <a:r>
              <a:rPr lang="ru-RU" sz="3300" b="1" i="1" spc="-9" baseline="124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3300" b="1" i="1" baseline="1241" dirty="0">
                <a:solidFill>
                  <a:srgbClr val="002060"/>
                </a:solidFill>
                <a:latin typeface="Calibri"/>
                <a:cs typeface="Calibri"/>
              </a:rPr>
              <a:t>тей</a:t>
            </a:r>
            <a:endParaRPr lang="ru-RU" sz="3300" b="1" i="1" spc="0" baseline="124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86003" marR="20916" algn="just">
              <a:lnSpc>
                <a:spcPts val="2640"/>
              </a:lnSpc>
            </a:pPr>
            <a:r>
              <a:rPr sz="3300" b="1" i="1" spc="0" baseline="1241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2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5686" y="1921383"/>
            <a:ext cx="748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050426" y="1921383"/>
            <a:ext cx="688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842918" y="2317877"/>
            <a:ext cx="752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082898" y="2317877"/>
            <a:ext cx="745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651158" y="2317877"/>
            <a:ext cx="734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2215862" y="850900"/>
            <a:ext cx="51126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u="heavy" spc="4" baseline="29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ru-RU" sz="4200" b="1" u="heavy" spc="0" baseline="2925" dirty="0">
                <a:solidFill>
                  <a:srgbClr val="6F2F9F"/>
                </a:solidFill>
                <a:latin typeface="Calibri"/>
                <a:cs typeface="Calibri"/>
              </a:rPr>
              <a:t>Ц</a:t>
            </a:r>
            <a:r>
              <a:rPr lang="ru-RU" sz="4200" b="1" u="heavy" spc="-34" baseline="2925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lang="ru-RU" sz="4200" b="1" u="heavy" spc="0" baseline="2925" dirty="0">
                <a:solidFill>
                  <a:srgbClr val="6F2F9F"/>
                </a:solidFill>
                <a:latin typeface="Calibri"/>
                <a:cs typeface="Calibri"/>
              </a:rPr>
              <a:t>ЛЬ </a:t>
            </a:r>
            <a:r>
              <a:rPr lang="ru-RU" sz="4200" b="1" u="heavy" spc="598" baseline="29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ru-RU" sz="4200" b="1" u="heavy" spc="0" baseline="2925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lang="ru-RU" sz="4200" b="1" u="heavy" spc="-14" baseline="292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lang="ru-RU" sz="4200" b="1" u="heavy" spc="0" baseline="2925" dirty="0">
                <a:solidFill>
                  <a:srgbClr val="6F2F9F"/>
                </a:solidFill>
                <a:latin typeface="Calibri"/>
                <a:cs typeface="Calibri"/>
              </a:rPr>
              <a:t>ЗДАНИЯ</a:t>
            </a:r>
            <a:r>
              <a:rPr lang="ru-RU" sz="4200" b="1" u="heavy" spc="526" baseline="29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ru-RU" sz="4200" b="1" u="heavy" spc="0" baseline="2925" dirty="0">
                <a:solidFill>
                  <a:srgbClr val="6F2F9F"/>
                </a:solidFill>
                <a:latin typeface="Calibri"/>
                <a:cs typeface="Calibri"/>
              </a:rPr>
              <a:t>НАВИ</a:t>
            </a:r>
            <a:r>
              <a:rPr lang="ru-RU" sz="4200" b="1" u="heavy" spc="-209" baseline="2925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lang="ru-RU" sz="4200" b="1" u="heavy" spc="-194" baseline="2925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lang="ru-RU" sz="4200" b="1" u="heavy" spc="-64" baseline="2925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lang="ru-RU" sz="4200" b="1" u="heavy" spc="0" baseline="292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lang="ru-RU" sz="4200" b="1" u="heavy" spc="-150" baseline="2925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lang="ru-RU" sz="4200" b="1" u="heavy" spc="0" baseline="2925" dirty="0">
                <a:solidFill>
                  <a:srgbClr val="6F2F9F"/>
                </a:solidFill>
                <a:latin typeface="Calibri"/>
                <a:cs typeface="Calibri"/>
              </a:rPr>
              <a:t>А  </a:t>
            </a:r>
            <a:r>
              <a:rPr lang="ru-RU" sz="4200" b="1" u="heavy" spc="29" baseline="29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1697" y="1860396"/>
            <a:ext cx="205262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ор</a:t>
            </a:r>
            <a:r>
              <a:rPr sz="4200" b="1" spc="-14" baseline="2925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анизация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5347" y="2384044"/>
            <a:ext cx="28089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14" baseline="2925" dirty="0">
                <a:solidFill>
                  <a:srgbClr val="6F2F9F"/>
                </a:solidFill>
                <a:latin typeface="Calibri"/>
                <a:cs typeface="Calibri"/>
              </a:rPr>
              <a:t>у</a:t>
            </a:r>
            <a:r>
              <a:rPr sz="4200" b="1" spc="-19" baseline="2925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обно</a:t>
            </a:r>
            <a:r>
              <a:rPr sz="4200" b="1" spc="-29" baseline="2925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-96" baseline="29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оступа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1611" y="2384044"/>
            <a:ext cx="486281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ля</a:t>
            </a:r>
            <a:r>
              <a:rPr sz="4200" b="1" spc="-44" baseline="29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4200" b="1" spc="-79" baseline="292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дит</a:t>
            </a:r>
            <a:r>
              <a:rPr sz="4200" b="1" spc="-54" baseline="2925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лей</a:t>
            </a:r>
            <a:r>
              <a:rPr sz="4200" b="1" spc="-81" baseline="29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и о</a:t>
            </a:r>
            <a:r>
              <a:rPr sz="4200" b="1" spc="-19" baseline="2925" dirty="0">
                <a:solidFill>
                  <a:srgbClr val="6F2F9F"/>
                </a:solidFill>
                <a:latin typeface="Calibri"/>
                <a:cs typeface="Calibri"/>
              </a:rPr>
              <a:t>б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учающи</a:t>
            </a:r>
            <a:r>
              <a:rPr sz="4200" b="1" spc="-50" baseline="2925" dirty="0">
                <a:solidFill>
                  <a:srgbClr val="6F2F9F"/>
                </a:solidFill>
                <a:latin typeface="Calibri"/>
                <a:cs typeface="Calibri"/>
              </a:rPr>
              <a:t>х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ся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71949" y="2384044"/>
            <a:ext cx="25443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0922" y="2810535"/>
            <a:ext cx="7369412" cy="1661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9727" marR="217294"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акт</a:t>
            </a:r>
            <a:r>
              <a:rPr sz="4200" b="1" spc="-14" baseline="2925" dirty="0">
                <a:solidFill>
                  <a:srgbClr val="6F2F9F"/>
                </a:solidFill>
                <a:latin typeface="Calibri"/>
                <a:cs typeface="Calibri"/>
              </a:rPr>
              <a:t>у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альн</a:t>
            </a:r>
            <a:r>
              <a:rPr sz="4200" b="1" spc="-9" baseline="292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й</a:t>
            </a:r>
            <a:r>
              <a:rPr sz="4200" b="1" spc="39" baseline="29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инф</a:t>
            </a:r>
            <a:r>
              <a:rPr sz="4200" b="1" spc="-9" baseline="292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рм</a:t>
            </a:r>
            <a:r>
              <a:rPr sz="4200" b="1" spc="-9" baseline="2925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ции</a:t>
            </a:r>
            <a:r>
              <a:rPr sz="4200" b="1" spc="39" baseline="29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о </a:t>
            </a:r>
            <a:r>
              <a:rPr sz="4200" b="1" spc="-19" baseline="2925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-9" baseline="2925" dirty="0">
                <a:solidFill>
                  <a:srgbClr val="6F2F9F"/>
                </a:solidFill>
                <a:latin typeface="Calibri"/>
                <a:cs typeface="Calibri"/>
              </a:rPr>
              <a:t>п</a:t>
            </a:r>
            <a:r>
              <a:rPr sz="4200" b="1" spc="-54" baseline="2925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лнит</a:t>
            </a:r>
            <a:r>
              <a:rPr sz="4200" b="1" spc="-59" baseline="2925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4200" b="1" spc="0" baseline="2925" dirty="0">
                <a:solidFill>
                  <a:srgbClr val="6F2F9F"/>
                </a:solidFill>
                <a:latin typeface="Calibri"/>
                <a:cs typeface="Calibri"/>
              </a:rPr>
              <a:t>льных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обра</a:t>
            </a:r>
            <a:r>
              <a:rPr sz="4200" b="1" spc="-9" baseline="1950" dirty="0">
                <a:solidFill>
                  <a:srgbClr val="6F2F9F"/>
                </a:solidFill>
                <a:latin typeface="Calibri"/>
                <a:cs typeface="Calibri"/>
              </a:rPr>
              <a:t>з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ов</a:t>
            </a:r>
            <a:r>
              <a:rPr sz="4200" b="1" spc="-19" baseline="1950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4200" b="1" spc="-9" baseline="1950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4200" b="1" spc="-50" baseline="1950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льных</a:t>
            </a:r>
            <a:r>
              <a:rPr sz="4200" b="1" spc="-40" baseline="19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пр</a:t>
            </a:r>
            <a:r>
              <a:rPr sz="4200" b="1" spc="-9" baseline="195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грамм</a:t>
            </a:r>
            <a:r>
              <a:rPr sz="4200" b="1" spc="-14" baseline="1950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х</a:t>
            </a:r>
            <a:r>
              <a:rPr sz="4200" b="1" spc="-110" baseline="19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4200" b="1" spc="14" baseline="19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мер</a:t>
            </a:r>
            <a:r>
              <a:rPr sz="4200" b="1" spc="-9" baseline="195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приятиях</a:t>
            </a:r>
            <a:endParaRPr sz="2800" dirty="0">
              <a:latin typeface="Calibri"/>
              <a:cs typeface="Calibri"/>
            </a:endParaRPr>
          </a:p>
          <a:p>
            <a:pPr marL="9944" marR="37283" algn="ctr">
              <a:lnSpc>
                <a:spcPts val="3360"/>
              </a:lnSpc>
            </a:pPr>
            <a:r>
              <a:rPr sz="4200" b="1" spc="-19" baseline="1950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-9" baseline="1950" dirty="0">
                <a:solidFill>
                  <a:srgbClr val="6F2F9F"/>
                </a:solidFill>
                <a:latin typeface="Calibri"/>
                <a:cs typeface="Calibri"/>
              </a:rPr>
              <a:t>п</a:t>
            </a:r>
            <a:r>
              <a:rPr sz="4200" b="1" spc="-54" baseline="195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лнит</a:t>
            </a:r>
            <a:r>
              <a:rPr sz="4200" b="1" spc="-54" baseline="1950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льно</a:t>
            </a:r>
            <a:r>
              <a:rPr sz="4200" b="1" spc="-19" baseline="1950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-116" baseline="19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обра</a:t>
            </a:r>
            <a:r>
              <a:rPr sz="4200" b="1" spc="-9" baseline="1950" dirty="0">
                <a:solidFill>
                  <a:srgbClr val="6F2F9F"/>
                </a:solidFill>
                <a:latin typeface="Calibri"/>
                <a:cs typeface="Calibri"/>
              </a:rPr>
              <a:t>з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ов</a:t>
            </a:r>
            <a:r>
              <a:rPr sz="4200" b="1" spc="-9" baseline="1950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ния,</a:t>
            </a:r>
            <a:r>
              <a:rPr sz="4200" b="1" spc="7" baseline="19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пр</a:t>
            </a:r>
            <a:r>
              <a:rPr sz="4200" b="1" spc="-9" baseline="195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4200" b="1" spc="-79" baseline="1950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димых</a:t>
            </a:r>
            <a:r>
              <a:rPr sz="4200" b="1" spc="-94" baseline="19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endParaRPr sz="2800" dirty="0">
              <a:latin typeface="Calibri"/>
              <a:cs typeface="Calibri"/>
            </a:endParaRPr>
          </a:p>
          <a:p>
            <a:pPr marL="2957692" marR="2980725" algn="ctr">
              <a:lnSpc>
                <a:spcPts val="3360"/>
              </a:lnSpc>
            </a:pPr>
            <a:r>
              <a:rPr sz="4200" b="1" spc="0" baseline="1950" dirty="0">
                <a:solidFill>
                  <a:srgbClr val="6F2F9F"/>
                </a:solidFill>
                <a:latin typeface="Calibri"/>
                <a:cs typeface="Calibri"/>
              </a:rPr>
              <a:t>регионе.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5862" y="2096642"/>
            <a:ext cx="1615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087908" y="2096642"/>
            <a:ext cx="848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152767" y="2096642"/>
            <a:ext cx="1647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985023" y="2699531"/>
            <a:ext cx="149822" cy="383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0"/>
              </a:lnSpc>
              <a:spcBef>
                <a:spcPts val="149"/>
              </a:spcBef>
            </a:pPr>
            <a:r>
              <a:rPr sz="2800" dirty="0">
                <a:solidFill>
                  <a:srgbClr val="E8B27B"/>
                </a:solidFill>
                <a:latin typeface="Arial"/>
                <a:cs typeface="Arial"/>
              </a:rPr>
              <a:t>.</a:t>
            </a:r>
            <a:r>
              <a:rPr sz="2800" dirty="0">
                <a:solidFill>
                  <a:srgbClr val="DEA357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E64754-6E96-4C1E-B938-6FD8F9C55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919831"/>
            <a:ext cx="7859417" cy="50437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1377950" y="421406"/>
            <a:ext cx="23645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1.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66524" y="462460"/>
            <a:ext cx="6545626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Зай</a:t>
            </a:r>
            <a:r>
              <a:rPr sz="32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32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на</a:t>
            </a:r>
            <a:r>
              <a:rPr sz="3200" b="1" spc="1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са</a:t>
            </a:r>
            <a:r>
              <a:rPr sz="32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й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3200" b="1" spc="-1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нави</a:t>
            </a:r>
            <a:r>
              <a:rPr sz="3200" b="1" spc="-9" baseline="3034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3200" b="1" spc="-19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32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а: </a:t>
            </a:r>
            <a:r>
              <a:rPr sz="32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h</a:t>
            </a:r>
            <a:r>
              <a:rPr sz="3200" b="1" spc="-25" baseline="3034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tp/</a:t>
            </a:r>
            <a:r>
              <a:rPr sz="32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/</a:t>
            </a:r>
            <a:r>
              <a:rPr sz="32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p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32.н</a:t>
            </a:r>
            <a:r>
              <a:rPr sz="32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32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3200" b="1" spc="-14" baseline="3034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3200" b="1" spc="-14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32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ор</a:t>
            </a:r>
            <a:r>
              <a:rPr sz="3200" b="1" spc="-9" baseline="3034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r>
              <a:rPr sz="3200" b="1" spc="-14" baseline="3034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32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32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endParaRPr sz="3200" dirty="0">
              <a:latin typeface="Calibri"/>
              <a:cs typeface="Calibri"/>
            </a:endParaRPr>
          </a:p>
          <a:p>
            <a:pPr marL="40131" marR="34290">
              <a:lnSpc>
                <a:spcPts val="2160"/>
              </a:lnSpc>
              <a:spcBef>
                <a:spcPts val="11"/>
              </a:spcBef>
            </a:pP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На</a:t>
            </a:r>
            <a:r>
              <a:rPr sz="32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бир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3200" b="1" spc="-4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3200" b="1" spc="-1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в по</a:t>
            </a:r>
            <a:r>
              <a:rPr sz="32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3200" b="1" spc="-34" baseline="1517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овой</a:t>
            </a:r>
            <a:r>
              <a:rPr sz="3200" b="1" spc="-2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стр</a:t>
            </a:r>
            <a:r>
              <a:rPr sz="32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3200" b="1" spc="-25" baseline="1517" dirty="0">
                <a:solidFill>
                  <a:srgbClr val="6F2F9F"/>
                </a:solidFill>
                <a:latin typeface="Calibri"/>
                <a:cs typeface="Calibri"/>
              </a:rPr>
              <a:t>к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3200" b="1" spc="-29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люб</a:t>
            </a:r>
            <a:r>
              <a:rPr sz="32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3200" b="1" spc="-14" baseline="1517" dirty="0">
                <a:solidFill>
                  <a:srgbClr val="6F2F9F"/>
                </a:solidFill>
                <a:latin typeface="Calibri"/>
                <a:cs typeface="Calibri"/>
              </a:rPr>
              <a:t>г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3200" b="1" spc="-4" baseline="1517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б</a:t>
            </a:r>
            <a:r>
              <a:rPr sz="3200" b="1" spc="4" baseline="1517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3200" b="1" spc="-25" baseline="1517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узе</a:t>
            </a:r>
            <a:r>
              <a:rPr sz="3200" b="1" spc="9" baseline="1517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3200" b="1" spc="0" baseline="1517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8350" y="1055577"/>
            <a:ext cx="7924800" cy="408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Нав</a:t>
            </a:r>
            <a:r>
              <a:rPr sz="3200" b="1" spc="4" baseline="3034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3200" b="1" spc="-14" baseline="3034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3200" b="1" spc="-19" baseline="3034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ор</a:t>
            </a:r>
            <a:r>
              <a:rPr sz="3200" b="1" spc="-14" baseline="3034" dirty="0">
                <a:solidFill>
                  <a:srgbClr val="FF0000"/>
                </a:solidFill>
                <a:latin typeface="Calibri"/>
                <a:cs typeface="Calibri"/>
              </a:rPr>
              <a:t> д</a:t>
            </a: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оп</a:t>
            </a:r>
            <a:r>
              <a:rPr sz="3200" b="1" spc="-29" baseline="3034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лн</a:t>
            </a:r>
            <a:r>
              <a:rPr sz="3200" b="1" spc="4" baseline="3034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3200" b="1" spc="-19" baseline="3034" dirty="0">
                <a:solidFill>
                  <a:srgbClr val="FF0000"/>
                </a:solidFill>
                <a:latin typeface="Calibri"/>
                <a:cs typeface="Calibri"/>
              </a:rPr>
              <a:t>те</a:t>
            </a: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льно</a:t>
            </a:r>
            <a:r>
              <a:rPr sz="3200" b="1" spc="-9" baseline="3034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3200" b="1" spc="-9" baseline="30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3200" b="1" spc="4" baseline="3034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3200" b="1" spc="-4" baseline="3034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аз</a:t>
            </a:r>
            <a:r>
              <a:rPr sz="3200" b="1" spc="-9" baseline="3034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вания</a:t>
            </a:r>
            <a:r>
              <a:rPr sz="3200" b="1" spc="-29" baseline="30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4" baseline="3034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3200" b="1" spc="4" baseline="3034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3200" b="1" spc="-19" baseline="3034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3200" b="1" spc="4" baseline="3034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й</a:t>
            </a:r>
            <a:r>
              <a:rPr sz="3200" b="1" spc="-19" baseline="30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0" baseline="3034" dirty="0" err="1">
                <a:solidFill>
                  <a:srgbClr val="FF0000"/>
                </a:solidFill>
                <a:latin typeface="Calibri"/>
                <a:cs typeface="Calibri"/>
              </a:rPr>
              <a:t>Бря</a:t>
            </a:r>
            <a:r>
              <a:rPr sz="3200" b="1" spc="4" baseline="3034" dirty="0" err="1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3200" b="1" spc="0" baseline="3034" dirty="0" err="1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3200" b="1" spc="-34" baseline="3034" dirty="0" err="1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3200" b="1" spc="0" baseline="3034" dirty="0" err="1">
                <a:solidFill>
                  <a:srgbClr val="FF0000"/>
                </a:solidFill>
                <a:latin typeface="Calibri"/>
                <a:cs typeface="Calibri"/>
              </a:rPr>
              <a:t>ой</a:t>
            </a:r>
            <a:r>
              <a:rPr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0" baseline="3034" dirty="0" err="1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3200" b="1" spc="-29" baseline="3034" dirty="0" err="1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sz="3200" b="1" spc="0" baseline="3034" dirty="0" err="1">
                <a:solidFill>
                  <a:srgbClr val="FF0000"/>
                </a:solidFill>
                <a:latin typeface="Calibri"/>
                <a:cs typeface="Calibri"/>
              </a:rPr>
              <a:t>ласт</a:t>
            </a:r>
            <a:r>
              <a:rPr lang="ru-RU" sz="3200" b="1" spc="0" baseline="3034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84CAE91-DED3-4582-9CBF-F28CC3A5D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23" y="1529180"/>
            <a:ext cx="7660053" cy="49076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301750" y="305096"/>
            <a:ext cx="6774568" cy="354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2. На</a:t>
            </a:r>
            <a:r>
              <a:rPr sz="2700" b="1" spc="-14" baseline="3034" dirty="0">
                <a:solidFill>
                  <a:srgbClr val="6F2F9F"/>
                </a:solidFill>
                <a:latin typeface="Calibri"/>
                <a:cs typeface="Calibri"/>
              </a:rPr>
              <a:t>ж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ь</a:t>
            </a:r>
            <a:r>
              <a:rPr sz="2700" b="1" spc="-1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на</a:t>
            </a:r>
            <a:r>
              <a:rPr sz="2700" b="1" spc="1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-9" baseline="3034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с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ы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лку</a:t>
            </a:r>
            <a:r>
              <a:rPr sz="2700" b="1" spc="-22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РЕГИСТ</a:t>
            </a:r>
            <a:r>
              <a:rPr sz="2700" b="1" spc="-94" baseline="3034" dirty="0">
                <a:solidFill>
                  <a:srgbClr val="6F2F9F"/>
                </a:solidFill>
                <a:latin typeface="Calibri"/>
                <a:cs typeface="Calibri"/>
              </a:rPr>
              <a:t>Р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АЦ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Я</a:t>
            </a:r>
            <a:r>
              <a:rPr sz="2700" b="1" spc="-10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зап</a:t>
            </a:r>
            <a:r>
              <a:rPr sz="2700" b="1" spc="-34" baseline="3034" dirty="0">
                <a:solidFill>
                  <a:srgbClr val="6F2F9F"/>
                </a:solidFill>
                <a:latin typeface="Calibri"/>
                <a:cs typeface="Calibri"/>
              </a:rPr>
              <a:t>о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лн</a:t>
            </a:r>
            <a:r>
              <a:rPr sz="2700" b="1" spc="4" baseline="3034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700" b="1" spc="-4" baseline="3034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ь </a:t>
            </a:r>
            <a:r>
              <a:rPr sz="2700" b="1" spc="0" baseline="3034" dirty="0" err="1">
                <a:solidFill>
                  <a:srgbClr val="6F2F9F"/>
                </a:solidFill>
                <a:latin typeface="Calibri"/>
                <a:cs typeface="Calibri"/>
              </a:rPr>
              <a:t>лич</a:t>
            </a:r>
            <a:r>
              <a:rPr sz="2700" b="1" spc="4" baseline="3034" dirty="0" err="1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2700" b="1" spc="0" baseline="3034" dirty="0" err="1">
                <a:solidFill>
                  <a:srgbClr val="6F2F9F"/>
                </a:solidFill>
                <a:latin typeface="Calibri"/>
                <a:cs typeface="Calibri"/>
              </a:rPr>
              <a:t>ые</a:t>
            </a:r>
            <a:r>
              <a:rPr sz="2700" b="1" spc="0" baseline="303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err="1">
                <a:solidFill>
                  <a:srgbClr val="6F2F9F"/>
                </a:solidFill>
                <a:latin typeface="Calibri"/>
                <a:cs typeface="Calibri"/>
              </a:rPr>
              <a:t>да</a:t>
            </a:r>
            <a:r>
              <a:rPr lang="ru-RU" sz="2700" b="1" spc="0" baseline="3034" dirty="0" err="1">
                <a:solidFill>
                  <a:srgbClr val="6F2F9F"/>
                </a:solidFill>
                <a:latin typeface="Calibri"/>
                <a:cs typeface="Calibri"/>
              </a:rPr>
              <a:t>нные</a:t>
            </a:r>
            <a:endParaRPr lang="ru-RU" sz="2700" b="1" spc="0" baseline="3034" dirty="0">
              <a:solidFill>
                <a:srgbClr val="6F2F9F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6758" y="3291979"/>
            <a:ext cx="168303" cy="583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9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B2B2B3"/>
                </a:solidFill>
                <a:latin typeface="Arial"/>
                <a:cs typeface="Arial"/>
              </a:rPr>
              <a:t>•</a:t>
            </a:r>
            <a:r>
              <a:rPr sz="900" spc="5" dirty="0">
                <a:solidFill>
                  <a:srgbClr val="B2B2B3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EC9237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 marR="4190">
              <a:lnSpc>
                <a:spcPct val="95825"/>
              </a:lnSpc>
              <a:spcBef>
                <a:spcPts val="619"/>
              </a:spcBef>
            </a:pPr>
            <a:r>
              <a:rPr sz="900" spc="0" dirty="0">
                <a:solidFill>
                  <a:srgbClr val="B2B2B3"/>
                </a:solidFill>
                <a:latin typeface="Arial"/>
                <a:cs typeface="Arial"/>
              </a:rPr>
              <a:t>•</a:t>
            </a:r>
            <a:r>
              <a:rPr sz="900" spc="5" dirty="0">
                <a:solidFill>
                  <a:srgbClr val="B2B2B3"/>
                </a:solidFill>
                <a:latin typeface="Arial"/>
                <a:cs typeface="Arial"/>
              </a:rPr>
              <a:t> </a:t>
            </a:r>
            <a:r>
              <a:rPr sz="900" spc="0" dirty="0">
                <a:solidFill>
                  <a:srgbClr val="EC9237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4"/>
              </a:spcBef>
            </a:pPr>
            <a:r>
              <a:rPr sz="1100" spc="0" dirty="0">
                <a:solidFill>
                  <a:srgbClr val="B2B2B3"/>
                </a:solidFill>
                <a:latin typeface="Arial"/>
                <a:cs typeface="Arial"/>
              </a:rPr>
              <a:t>•</a:t>
            </a:r>
            <a:r>
              <a:rPr sz="1100" spc="60" dirty="0">
                <a:solidFill>
                  <a:srgbClr val="B2B2B3"/>
                </a:solidFill>
                <a:latin typeface="Arial"/>
                <a:cs typeface="Arial"/>
              </a:rPr>
              <a:t> </a:t>
            </a:r>
            <a:r>
              <a:rPr sz="1100" spc="0" dirty="0">
                <a:solidFill>
                  <a:srgbClr val="EC9237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A7A51B-FC13-4825-9096-CCECE80E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582962"/>
            <a:ext cx="7010400" cy="54792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4020" y="6201200"/>
            <a:ext cx="187833" cy="668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60"/>
              </a:lnSpc>
              <a:spcBef>
                <a:spcPts val="263"/>
              </a:spcBef>
            </a:pPr>
            <a:r>
              <a:rPr sz="5050" spc="0" dirty="0">
                <a:solidFill>
                  <a:srgbClr val="44AEC9"/>
                </a:solidFill>
                <a:latin typeface="Times New Roman"/>
                <a:cs typeface="Times New Roman"/>
              </a:rPr>
              <a:t>-</a:t>
            </a:r>
            <a:endParaRPr sz="5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980" y="6201200"/>
            <a:ext cx="142113" cy="668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260"/>
              </a:lnSpc>
              <a:spcBef>
                <a:spcPts val="263"/>
              </a:spcBef>
            </a:pPr>
            <a:r>
              <a:rPr sz="5050" spc="0" dirty="0">
                <a:solidFill>
                  <a:srgbClr val="44AEC9"/>
                </a:solidFill>
                <a:latin typeface="Times New Roman"/>
                <a:cs typeface="Times New Roman"/>
              </a:rPr>
              <a:t>.</a:t>
            </a:r>
            <a:endParaRPr sz="5050">
              <a:latin typeface="Times New Roman"/>
              <a:cs typeface="Times New Roman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9DCE311-7424-47FD-BB50-986FEF3A7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456751"/>
            <a:ext cx="6629400" cy="56454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616700" y="1163756"/>
            <a:ext cx="501261" cy="93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65"/>
              </a:spcBef>
            </a:pPr>
            <a:r>
              <a:rPr sz="500" dirty="0">
                <a:solidFill>
                  <a:srgbClr val="7EC377"/>
                </a:solidFill>
                <a:latin typeface="Times New Roman"/>
                <a:cs typeface="Times New Roman"/>
              </a:rPr>
              <a:t>РЕГИСТРАЦИЯ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5867" y="1163756"/>
            <a:ext cx="39395" cy="93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65"/>
              </a:spcBef>
            </a:pPr>
            <a:r>
              <a:rPr sz="500" spc="0" dirty="0">
                <a:solidFill>
                  <a:srgbClr val="A1A1A3"/>
                </a:solidFill>
                <a:latin typeface="Times New Roman"/>
                <a:cs typeface="Times New Roman"/>
              </a:rPr>
              <a:t>[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345" y="4093897"/>
            <a:ext cx="8111413" cy="1252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50503" marR="2044954" algn="ctr">
              <a:lnSpc>
                <a:spcPts val="1530"/>
              </a:lnSpc>
              <a:spcBef>
                <a:spcPts val="76"/>
              </a:spcBef>
            </a:pP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3. </a:t>
            </a:r>
            <a:r>
              <a:rPr sz="2400" b="1" dirty="0" err="1">
                <a:solidFill>
                  <a:srgbClr val="002060"/>
                </a:solidFill>
                <a:latin typeface="Calibri"/>
                <a:cs typeface="Calibri"/>
              </a:rPr>
              <a:t>Заполняем</a:t>
            </a:r>
            <a:r>
              <a:rPr lang="ru-RU" sz="24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rgbClr val="002060"/>
                </a:solidFill>
                <a:latin typeface="Calibri"/>
                <a:cs typeface="Calibri"/>
              </a:rPr>
              <a:t>регистрационную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rgbClr val="002060"/>
                </a:solidFill>
                <a:latin typeface="Calibri"/>
                <a:cs typeface="Calibri"/>
              </a:rPr>
              <a:t>форму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lang="ru-RU"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050503" marR="2044954" algn="ctr">
              <a:lnSpc>
                <a:spcPts val="1530"/>
              </a:lnSpc>
              <a:spcBef>
                <a:spcPts val="76"/>
              </a:spcBef>
            </a:pPr>
            <a:endParaRPr b="1" dirty="0">
              <a:solidFill>
                <a:srgbClr val="6F2F9F"/>
              </a:solidFill>
              <a:latin typeface="Calibri"/>
              <a:cs typeface="Calibri"/>
            </a:endParaRPr>
          </a:p>
          <a:p>
            <a:pPr indent="733" algn="ctr">
              <a:lnSpc>
                <a:spcPts val="1708"/>
              </a:lnSpc>
              <a:spcBef>
                <a:spcPts val="178"/>
              </a:spcBef>
            </a:pPr>
            <a:r>
              <a:rPr b="1" spc="0" dirty="0">
                <a:solidFill>
                  <a:srgbClr val="002060"/>
                </a:solidFill>
                <a:latin typeface="Calibri"/>
                <a:cs typeface="Calibri"/>
              </a:rPr>
              <a:t>В с</a:t>
            </a:r>
            <a:r>
              <a:rPr b="1" spc="4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b="1" spc="0" dirty="0">
                <a:solidFill>
                  <a:srgbClr val="002060"/>
                </a:solidFill>
                <a:latin typeface="Calibri"/>
                <a:cs typeface="Calibri"/>
              </a:rPr>
              <a:t>ро</a:t>
            </a:r>
            <a:r>
              <a:rPr b="1" spc="-19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b="1" spc="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b="1" spc="-3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«ВЫБЕ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ИТЕ</a:t>
            </a:r>
            <a:r>
              <a:rPr b="1" spc="-1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МУН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ЦИПА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ИТЕ</a:t>
            </a:r>
            <a:r>
              <a:rPr b="1" spc="-39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»</a:t>
            </a:r>
            <a:r>
              <a:rPr b="1" spc="27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0" dirty="0" err="1">
                <a:solidFill>
                  <a:srgbClr val="002060"/>
                </a:solidFill>
                <a:latin typeface="Calibri"/>
                <a:cs typeface="Calibri"/>
              </a:rPr>
              <a:t>вы</a:t>
            </a:r>
            <a:r>
              <a:rPr b="1" spc="-4" dirty="0" err="1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b="1" spc="0" dirty="0" err="1">
                <a:solidFill>
                  <a:srgbClr val="002060"/>
                </a:solidFill>
                <a:latin typeface="Calibri"/>
                <a:cs typeface="Calibri"/>
              </a:rPr>
              <a:t>ира</a:t>
            </a:r>
            <a:r>
              <a:rPr b="1" spc="-9" dirty="0" err="1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b="1" spc="0" dirty="0" err="1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b="1" spc="-29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ru-RU" b="1" spc="-29" dirty="0" err="1">
                <a:solidFill>
                  <a:srgbClr val="FF0000"/>
                </a:solidFill>
                <a:latin typeface="Calibri"/>
                <a:cs typeface="Calibri"/>
              </a:rPr>
              <a:t>Навлинский</a:t>
            </a:r>
            <a:r>
              <a:rPr lang="ru-RU" b="1" spc="-29" dirty="0">
                <a:solidFill>
                  <a:srgbClr val="FF0000"/>
                </a:solidFill>
                <a:latin typeface="Calibri"/>
                <a:cs typeface="Calibri"/>
              </a:rPr>
              <a:t>  район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ru-RU" b="1" spc="-14" dirty="0">
              <a:solidFill>
                <a:srgbClr val="FF0000"/>
              </a:solidFill>
              <a:latin typeface="Calibri"/>
              <a:cs typeface="Calibri"/>
            </a:endParaRPr>
          </a:p>
          <a:p>
            <a:pPr indent="733" algn="ctr">
              <a:lnSpc>
                <a:spcPts val="1708"/>
              </a:lnSpc>
              <a:spcBef>
                <a:spcPts val="178"/>
              </a:spcBef>
            </a:pPr>
            <a:r>
              <a:rPr b="1" spc="0" dirty="0" err="1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b="1" spc="4" dirty="0" err="1">
                <a:solidFill>
                  <a:srgbClr val="002060"/>
                </a:solidFill>
                <a:latin typeface="Calibri"/>
                <a:cs typeface="Calibri"/>
              </a:rPr>
              <a:t>ал</a:t>
            </a:r>
            <a:r>
              <a:rPr b="1" spc="0" dirty="0" err="1">
                <a:solidFill>
                  <a:srgbClr val="002060"/>
                </a:solidFill>
                <a:latin typeface="Calibri"/>
                <a:cs typeface="Calibri"/>
              </a:rPr>
              <a:t>ее</a:t>
            </a:r>
            <a:r>
              <a:rPr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0" dirty="0">
                <a:solidFill>
                  <a:srgbClr val="002060"/>
                </a:solidFill>
                <a:latin typeface="Calibri"/>
                <a:cs typeface="Calibri"/>
              </a:rPr>
              <a:t>вн</a:t>
            </a:r>
            <a:r>
              <a:rPr b="1" spc="4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b="1" spc="0" dirty="0">
                <a:solidFill>
                  <a:srgbClr val="002060"/>
                </a:solidFill>
                <a:latin typeface="Calibri"/>
                <a:cs typeface="Calibri"/>
              </a:rPr>
              <a:t>сим</a:t>
            </a:r>
            <a:r>
              <a:rPr b="1" spc="-1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0" dirty="0" err="1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b="1" spc="4" dirty="0" err="1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b="1" spc="-19" dirty="0" err="1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b="1" spc="-25" dirty="0" err="1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b="1" spc="-4" dirty="0" err="1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b="1" spc="0" dirty="0" err="1">
                <a:solidFill>
                  <a:srgbClr val="002060"/>
                </a:solidFill>
                <a:latin typeface="Calibri"/>
                <a:cs typeface="Calibri"/>
              </a:rPr>
              <a:t>ю</a:t>
            </a:r>
            <a:r>
              <a:rPr b="1" spc="-4" dirty="0" err="1">
                <a:solidFill>
                  <a:srgbClr val="002060"/>
                </a:solidFill>
                <a:latin typeface="Calibri"/>
                <a:cs typeface="Calibri"/>
              </a:rPr>
              <a:t>щ</a:t>
            </a:r>
            <a:r>
              <a:rPr b="1" spc="0" dirty="0" err="1">
                <a:solidFill>
                  <a:srgbClr val="002060"/>
                </a:solidFill>
                <a:latin typeface="Calibri"/>
                <a:cs typeface="Calibri"/>
              </a:rPr>
              <a:t>ие</a:t>
            </a:r>
            <a:r>
              <a:rPr b="1" spc="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0" dirty="0" err="1">
                <a:solidFill>
                  <a:srgbClr val="002060"/>
                </a:solidFill>
                <a:latin typeface="Calibri"/>
                <a:cs typeface="Calibri"/>
              </a:rPr>
              <a:t>дан</a:t>
            </a:r>
            <a:r>
              <a:rPr b="1" spc="4" dirty="0" err="1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b="1" spc="0" dirty="0" err="1">
                <a:solidFill>
                  <a:srgbClr val="002060"/>
                </a:solidFill>
                <a:latin typeface="Calibri"/>
                <a:cs typeface="Calibri"/>
              </a:rPr>
              <a:t>ые</a:t>
            </a:r>
            <a:r>
              <a:rPr b="1" spc="0" dirty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r>
              <a:rPr b="1" spc="-2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илию,</a:t>
            </a:r>
            <a:r>
              <a:rPr b="1" spc="-4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я, о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чес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во,</a:t>
            </a:r>
            <a:r>
              <a:rPr b="1" spc="-3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номер</a:t>
            </a:r>
            <a:r>
              <a:rPr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об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ьн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b="1" spc="-19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b="1" spc="-3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4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b="1" spc="-19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ефо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а,</a:t>
            </a:r>
            <a:r>
              <a:rPr b="1" spc="-3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адр</a:t>
            </a:r>
            <a:r>
              <a:rPr b="1" spc="4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b="1" spc="0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25" dirty="0" err="1">
                <a:solidFill>
                  <a:srgbClr val="FF0000"/>
                </a:solidFill>
                <a:latin typeface="Calibri"/>
                <a:cs typeface="Calibri"/>
              </a:rPr>
              <a:t>э</a:t>
            </a:r>
            <a:r>
              <a:rPr b="1" spc="4" dirty="0" err="1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b="1" spc="0" dirty="0" err="1">
                <a:solidFill>
                  <a:srgbClr val="FF0000"/>
                </a:solidFill>
                <a:latin typeface="Calibri"/>
                <a:cs typeface="Calibri"/>
              </a:rPr>
              <a:t>ек</a:t>
            </a:r>
            <a:r>
              <a:rPr b="1" spc="4" dirty="0" err="1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b="1" spc="0" dirty="0" err="1">
                <a:solidFill>
                  <a:srgbClr val="FF0000"/>
                </a:solidFill>
                <a:latin typeface="Calibri"/>
                <a:cs typeface="Calibri"/>
              </a:rPr>
              <a:t>ро</a:t>
            </a:r>
            <a:r>
              <a:rPr b="1" spc="4" dirty="0" err="1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b="1" spc="-9" dirty="0" err="1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b="1" spc="0" dirty="0" err="1">
                <a:solidFill>
                  <a:srgbClr val="FF0000"/>
                </a:solidFill>
                <a:latin typeface="Calibri"/>
                <a:cs typeface="Calibri"/>
              </a:rPr>
              <a:t>ой</a:t>
            </a:r>
            <a:r>
              <a:rPr b="1" spc="-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4" dirty="0" err="1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b="1" spc="0" dirty="0" err="1">
                <a:solidFill>
                  <a:srgbClr val="FF0000"/>
                </a:solidFill>
                <a:latin typeface="Calibri"/>
                <a:cs typeface="Calibri"/>
              </a:rPr>
              <a:t>очты</a:t>
            </a:r>
            <a:r>
              <a:rPr lang="ru-RU" b="1" spc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b="1" spc="-2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b="1" spc="-25" dirty="0">
                <a:solidFill>
                  <a:srgbClr val="FF0000"/>
                </a:solidFill>
                <a:latin typeface="Calibri"/>
                <a:cs typeface="Calibri"/>
              </a:rPr>
              <a:t>пароль.</a:t>
            </a:r>
          </a:p>
          <a:p>
            <a:pPr indent="733" algn="ctr">
              <a:lnSpc>
                <a:spcPts val="1708"/>
              </a:lnSpc>
              <a:spcBef>
                <a:spcPts val="178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1150" y="5100321"/>
            <a:ext cx="1828800" cy="473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6951" y="5346700"/>
            <a:ext cx="7391400" cy="132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1695" indent="-348995">
              <a:lnSpc>
                <a:spcPts val="1708"/>
              </a:lnSpc>
              <a:spcBef>
                <a:spcPts val="105"/>
              </a:spcBef>
            </a:pPr>
            <a:r>
              <a:rPr sz="2000" b="1" spc="-4" dirty="0">
                <a:solidFill>
                  <a:srgbClr val="002060"/>
                </a:solidFill>
                <a:latin typeface="Calibri"/>
                <a:cs typeface="Calibri"/>
              </a:rPr>
              <a:t>З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b="1" spc="-4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ни</a:t>
            </a:r>
            <a:r>
              <a:rPr sz="2000" b="1" spc="-4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000" b="1" spc="-3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свой</a:t>
            </a:r>
            <a:r>
              <a:rPr sz="2000" b="1" spc="-1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b="1" spc="-4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ин</a:t>
            </a:r>
            <a:r>
              <a:rPr sz="2000" b="1" spc="-1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b="1" spc="-1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sz="2000" b="1" spc="-25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ь</a:t>
            </a:r>
            <a:r>
              <a:rPr sz="20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sz="2000" b="1" spc="-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они</a:t>
            </a:r>
            <a:r>
              <a:rPr sz="2000" b="1" spc="-1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ам</a:t>
            </a:r>
            <a:r>
              <a:rPr sz="2000" b="1" spc="29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14" dirty="0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sz="2000" b="1" spc="-54" dirty="0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sz="2000" b="1" spc="-25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2000" b="1" spc="-4" dirty="0">
                <a:solidFill>
                  <a:srgbClr val="002060"/>
                </a:solidFill>
                <a:latin typeface="Calibri"/>
                <a:cs typeface="Calibri"/>
              </a:rPr>
              <a:t>у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т н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b="1" spc="-25" dirty="0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sz="2000" b="1" spc="-19" dirty="0">
                <a:solidFill>
                  <a:srgbClr val="002060"/>
                </a:solidFill>
                <a:latin typeface="Calibri"/>
                <a:cs typeface="Calibri"/>
              </a:rPr>
              <a:t>х</a:t>
            </a:r>
            <a:r>
              <a:rPr sz="2000" b="1" spc="-34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ди</a:t>
            </a:r>
            <a:r>
              <a:rPr sz="2000" b="1" spc="-9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ы</a:t>
            </a:r>
            <a:r>
              <a:rPr sz="2000" b="1" spc="-2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000" b="1" spc="-1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да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ьн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й</a:t>
            </a:r>
            <a:r>
              <a:rPr sz="2000" b="1" spc="-14" dirty="0">
                <a:solidFill>
                  <a:srgbClr val="002060"/>
                </a:solidFill>
                <a:latin typeface="Calibri"/>
                <a:cs typeface="Calibri"/>
              </a:rPr>
              <a:t>ш</a:t>
            </a:r>
            <a:r>
              <a:rPr sz="2000" b="1" spc="-9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000" b="1" spc="-4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sz="2000" b="1" spc="-4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endParaRPr lang="ru-RU" sz="2000" b="1" spc="-44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61695" indent="-348995">
              <a:lnSpc>
                <a:spcPts val="1708"/>
              </a:lnSpc>
              <a:spcBef>
                <a:spcPts val="105"/>
              </a:spcBef>
            </a:pPr>
            <a:r>
              <a:rPr sz="2000" b="1" spc="0" dirty="0" err="1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2000" b="1" spc="4" dirty="0" err="1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2000" b="1" spc="0" dirty="0" err="1">
                <a:solidFill>
                  <a:srgbClr val="002060"/>
                </a:solidFill>
                <a:latin typeface="Calibri"/>
                <a:cs typeface="Calibri"/>
              </a:rPr>
              <a:t>авим</a:t>
            </a:r>
            <a:r>
              <a:rPr sz="2000" b="1" spc="-2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4" dirty="0" err="1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2000" b="1" spc="0" dirty="0" err="1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000" b="1" spc="4" dirty="0" err="1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sz="2000" b="1" spc="0" dirty="0" err="1">
                <a:solidFill>
                  <a:srgbClr val="002060"/>
                </a:solidFill>
                <a:latin typeface="Calibri"/>
                <a:cs typeface="Calibri"/>
              </a:rPr>
              <a:t>очку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 в</a:t>
            </a:r>
            <a:r>
              <a:rPr sz="2000" b="1" spc="-1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кв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др</a:t>
            </a:r>
            <a:r>
              <a:rPr sz="2000" b="1" spc="-9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000" b="1" spc="-34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000" b="1" spc="28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FF0000"/>
                </a:solidFill>
                <a:latin typeface="Calibri"/>
                <a:cs typeface="Calibri"/>
              </a:rPr>
              <a:t>Я</a:t>
            </a:r>
            <a:r>
              <a:rPr sz="2000" b="1" spc="-1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FF0000"/>
                </a:solidFill>
                <a:latin typeface="Calibri"/>
                <a:cs typeface="Calibri"/>
              </a:rPr>
              <a:t>выра</a:t>
            </a:r>
            <a:r>
              <a:rPr sz="2000" b="1" spc="-14" dirty="0">
                <a:solidFill>
                  <a:srgbClr val="FF0000"/>
                </a:solidFill>
                <a:latin typeface="Calibri"/>
                <a:cs typeface="Calibri"/>
              </a:rPr>
              <a:t>ж</a:t>
            </a:r>
            <a:r>
              <a:rPr sz="2000" b="1" spc="0" dirty="0">
                <a:solidFill>
                  <a:srgbClr val="FF0000"/>
                </a:solidFill>
                <a:latin typeface="Calibri"/>
                <a:cs typeface="Calibri"/>
              </a:rPr>
              <a:t>аю</a:t>
            </a:r>
            <a:r>
              <a:rPr sz="2000" b="1" spc="-3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FF0000"/>
                </a:solidFill>
                <a:latin typeface="Calibri"/>
                <a:cs typeface="Calibri"/>
              </a:rPr>
              <a:t>со</a:t>
            </a:r>
            <a:r>
              <a:rPr sz="2000" b="1" spc="-64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4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2000" b="1" spc="0" dirty="0">
                <a:solidFill>
                  <a:srgbClr val="FF0000"/>
                </a:solidFill>
                <a:latin typeface="Calibri"/>
                <a:cs typeface="Calibri"/>
              </a:rPr>
              <a:t>асие..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r>
              <a:rPr sz="2000" b="1" spc="-19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endParaRPr lang="ru-RU" sz="2000" b="1" spc="-19" dirty="0">
              <a:solidFill>
                <a:srgbClr val="6F2F9F"/>
              </a:solidFill>
              <a:latin typeface="Calibri"/>
              <a:cs typeface="Calibri"/>
            </a:endParaRPr>
          </a:p>
          <a:p>
            <a:pPr marL="361695" indent="-348995">
              <a:lnSpc>
                <a:spcPts val="1708"/>
              </a:lnSpc>
              <a:spcBef>
                <a:spcPts val="105"/>
              </a:spcBef>
            </a:pPr>
            <a:r>
              <a:rPr sz="2000" b="1" spc="0" dirty="0" err="1">
                <a:solidFill>
                  <a:srgbClr val="002060"/>
                </a:solidFill>
                <a:latin typeface="Calibri"/>
                <a:cs typeface="Calibri"/>
              </a:rPr>
              <a:t>Н</a:t>
            </a:r>
            <a:r>
              <a:rPr sz="2000" b="1" spc="4" dirty="0" err="1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000" b="1" spc="0" dirty="0" err="1">
                <a:solidFill>
                  <a:srgbClr val="002060"/>
                </a:solidFill>
                <a:latin typeface="Calibri"/>
                <a:cs typeface="Calibri"/>
              </a:rPr>
              <a:t>ж</a:t>
            </a:r>
            <a:r>
              <a:rPr sz="2000" b="1" spc="-4" dirty="0" err="1">
                <a:solidFill>
                  <a:srgbClr val="002060"/>
                </a:solidFill>
                <a:latin typeface="Calibri"/>
                <a:cs typeface="Calibri"/>
              </a:rPr>
              <a:t>им</a:t>
            </a:r>
            <a:r>
              <a:rPr sz="2000" b="1" spc="0" dirty="0" err="1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sz="2000" b="1" spc="-9" dirty="0" err="1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000" b="1" spc="0" dirty="0" err="1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sz="2000" b="1" spc="-3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на</a:t>
            </a:r>
            <a:r>
              <a:rPr sz="2000" b="1" spc="-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кн</a:t>
            </a:r>
            <a:r>
              <a:rPr sz="2000" b="1" spc="4" dirty="0">
                <a:solidFill>
                  <a:srgbClr val="002060"/>
                </a:solidFill>
                <a:latin typeface="Calibri"/>
                <a:cs typeface="Calibri"/>
              </a:rPr>
              <a:t>оп</a:t>
            </a:r>
            <a:r>
              <a:rPr sz="2000" b="1" spc="0" dirty="0">
                <a:solidFill>
                  <a:srgbClr val="002060"/>
                </a:solidFill>
                <a:latin typeface="Calibri"/>
                <a:cs typeface="Calibri"/>
              </a:rPr>
              <a:t>ку</a:t>
            </a:r>
            <a:r>
              <a:rPr sz="20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0" dirty="0">
                <a:solidFill>
                  <a:srgbClr val="FF0000"/>
                </a:solidFill>
                <a:latin typeface="Calibri"/>
                <a:cs typeface="Calibri"/>
              </a:rPr>
              <a:t>«</a:t>
            </a:r>
            <a:r>
              <a:rPr sz="2000" b="1" spc="-14" dirty="0">
                <a:solidFill>
                  <a:srgbClr val="FF0000"/>
                </a:solidFill>
                <a:latin typeface="Calibri"/>
                <a:cs typeface="Calibri"/>
              </a:rPr>
              <a:t>З</a:t>
            </a:r>
            <a:r>
              <a:rPr sz="2000" b="1" spc="0" dirty="0">
                <a:solidFill>
                  <a:srgbClr val="FF0000"/>
                </a:solidFill>
                <a:latin typeface="Calibri"/>
                <a:cs typeface="Calibri"/>
              </a:rPr>
              <a:t>АРЕГИСТР</a:t>
            </a:r>
            <a:r>
              <a:rPr sz="2000" b="1" spc="-4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000" b="1" spc="0" dirty="0">
                <a:solidFill>
                  <a:srgbClr val="FF0000"/>
                </a:solidFill>
                <a:latin typeface="Calibri"/>
                <a:cs typeface="Calibri"/>
              </a:rPr>
              <a:t>РО</a:t>
            </a:r>
            <a:r>
              <a:rPr sz="2000" b="1" spc="-9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000" b="1" spc="-94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000" b="1" spc="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spc="4" dirty="0">
                <a:solidFill>
                  <a:srgbClr val="FF0000"/>
                </a:solidFill>
                <a:latin typeface="Calibri"/>
                <a:cs typeface="Calibri"/>
              </a:rPr>
              <a:t>Ь</a:t>
            </a:r>
            <a:r>
              <a:rPr sz="2000" b="1" spc="-9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0" dirty="0">
                <a:solidFill>
                  <a:srgbClr val="FF0000"/>
                </a:solidFill>
                <a:latin typeface="Calibri"/>
                <a:cs typeface="Calibri"/>
              </a:rPr>
              <a:t>Я»</a:t>
            </a:r>
            <a:r>
              <a:rPr sz="2000" b="1" spc="0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88FFFA-C35C-46BD-8DB5-A95FA143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38" y="207188"/>
            <a:ext cx="5293824" cy="38069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97</TotalTime>
  <Words>447</Words>
  <Application>Microsoft Office PowerPoint</Application>
  <PresentationFormat>Произвольный</PresentationFormat>
  <Paragraphs>78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Методист</cp:lastModifiedBy>
  <cp:revision>12</cp:revision>
  <dcterms:modified xsi:type="dcterms:W3CDTF">2020-04-06T13:53:25Z</dcterms:modified>
</cp:coreProperties>
</file>